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notesSlides/notesSlide2.xml" ContentType="application/vnd.openxmlformats-officedocument.presentationml.notesSlide+xml"/>
  <Override PartName="/ppt/ink/ink3.xml" ContentType="application/inkml+xml"/>
  <Override PartName="/ppt/notesSlides/notesSlide3.xml" ContentType="application/vnd.openxmlformats-officedocument.presentationml.notesSlide+xml"/>
  <Override PartName="/ppt/ink/ink4.xml" ContentType="application/inkml+xml"/>
  <Override PartName="/ppt/notesSlides/notesSlide4.xml" ContentType="application/vnd.openxmlformats-officedocument.presentationml.notesSlide+xml"/>
  <Override PartName="/ppt/ink/ink5.xml" ContentType="application/inkml+xml"/>
  <Override PartName="/ppt/notesSlides/notesSlide5.xml" ContentType="application/vnd.openxmlformats-officedocument.presentationml.notesSlide+xml"/>
  <Override PartName="/ppt/ink/ink6.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7.xml" ContentType="application/inkml+xml"/>
  <Override PartName="/ppt/notesSlides/notesSlide8.xml" ContentType="application/vnd.openxmlformats-officedocument.presentationml.notesSlide+xml"/>
  <Override PartName="/ppt/ink/ink8.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Crimson Pro Semi Bold" panose="020B0604020202020204" charset="0"/>
      <p:regular r:id="rId13"/>
    </p:embeddedFont>
    <p:embeddedFont>
      <p:font typeface="Footlight MT Light" panose="0204060206030A020304" pitchFamily="18" charset="0"/>
      <p:regular r:id="rId14"/>
    </p:embeddedFont>
    <p:embeddedFont>
      <p:font typeface="Heebo" pitchFamily="2" charset="-79"/>
      <p:regular r:id="rId15"/>
      <p:bold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02T16:36:12.203"/>
    </inkml:context>
    <inkml:brush xml:id="br0">
      <inkml:brushProperty name="width" value="0.35" units="cm"/>
      <inkml:brushProperty name="height" value="0.35" units="cm"/>
      <inkml:brushProperty name="color" value="#FFFFFF"/>
    </inkml:brush>
  </inkml:definitions>
  <inkml:trace contextRef="#ctx0" brushRef="#br0">1 0 24575,'15'2'0,"1"-1"0,-1 2 0,0 0 0,0 1 0,0 0 0,19 9 0,-16-6 0,0-1 0,0-1 0,34 6 0,658 22-1365,-654-33-5461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02T16:36:30.141"/>
    </inkml:context>
    <inkml:brush xml:id="br0">
      <inkml:brushProperty name="width" value="0.35" units="cm"/>
      <inkml:brushProperty name="height" value="0.35" units="cm"/>
      <inkml:brushProperty name="color" value="#FFFFFF"/>
    </inkml:brush>
  </inkml:definitions>
  <inkml:trace contextRef="#ctx0" brushRef="#br0">4692 936 24575,'-2'-89'0,"0"41"0,2-1 0,9-74 0,-6 110 0,1 1 0,0 0 0,1 0 0,0 0 0,0 1 0,10-14 0,-9 15 0,0 0 0,0-1 0,-1 0 0,0 0 0,-1-1 0,-1 1 0,4-16 0,29-152 0,-22 120 0,-13 54 0,2-10 0,1 0 0,-2-1 0,0 0 0,0-28 0,-2 41 0,-1 0 0,1 0 0,0 0 0,-1 0 0,1 0 0,-1 0 0,0 0 0,0 0 0,0 1 0,-1-1 0,1 0 0,-1 1 0,1-1 0,-1 1 0,0-1 0,0 1 0,0 0 0,0 0 0,0 0 0,0 0 0,-1 0 0,1 0 0,-1 0 0,1 1 0,-1 0 0,0-1 0,0 1 0,1 0 0,-1 0 0,0 0 0,0 1 0,-4-1 0,-49-4 0,0 3 0,-71 6 0,24 0 0,-291 17 0,242-9 0,18 0 0,-58 3 0,-319-13 0,257-3 0,242 1 0,-1 2 0,1 0 0,0 0 0,0 2 0,0-1 0,1 1 0,-15 7 0,11-4 0,0-1 0,0-1 0,-30 6 0,-64-4 0,78-7 0,1 2 0,-59 11 0,-211 68 0,262-73 0,-1-1 0,-61 2 0,-1 0 0,8 0 0,-118-2 0,190-6 0,1 1 0,-1 1 0,-25 7 0,-31 5 0,4-6 0,-171 13 0,54-24 0,265 2 0,-470 0 0,399 0 0,10 1 0,0-1 0,-1 0 0,1-1 0,0 0 0,-1-2 0,1 1 0,-1-2 0,0 1 0,13-7 0,-25 10 0,0-1 0,0 1 0,0 0 0,0-1 0,0 1 0,0-1 0,0 1 0,0-1 0,-1 1 0,1-1 0,0 0 0,0 1 0,-1-1 0,1 0 0,-1 1 0,1-1 0,0 0 0,-1 0 0,1 0 0,-1 0 0,0 1 0,1-1 0,-1 0 0,0 0 0,1 0 0,-1 0 0,0 0 0,0 0 0,0 0 0,0 0 0,0 0 0,0 0 0,0 0 0,0 0 0,0 0 0,0 0 0,-1 0 0,1 0 0,0 0 0,-1 0 0,1 1 0,-1-1 0,1 0 0,-1 0 0,1 0 0,-2 0 0,0-2 0,-1 0 0,0 1 0,0 0 0,0 0 0,0 0 0,0 0 0,0 0 0,-1 0 0,1 1 0,-7-2 0,-10 0 0,-36-2 0,51 4 0,355 5 0,-204-5 0,-110-1 0,62-11 0,18-1 0,467 11 0,-291 5 0,-206-4 0,-43 0 0,-1 1 0,1 3 0,-1 1 0,42 9 0,-83-12 0,0 0 0,1 0 0,-1 0 0,0 1 0,0-1 0,0 0 0,0 1 0,0-1 0,0 1 0,0-1 0,0 1 0,0-1 0,0 1 0,-1 0 0,1-1 0,0 1 0,0 0 0,0 0 0,0 1 0,-1-2 0,0 1 0,0-1 0,0 1 0,0-1 0,-1 1 0,1-1 0,0 1 0,0-1 0,0 1 0,-1-1 0,1 1 0,0-1 0,-1 1 0,1-1 0,0 1 0,-1-1 0,1 1 0,-1-1 0,1 0 0,-1 1 0,1-1 0,0 0 0,-1 1 0,1-1 0,-2 0 0,-43 19 0,11-10 0,0-2 0,-1-2 0,0 0 0,-54-1 0,40-3 0,-647 6 0,692-9 0,11-3 0,24-8 0,-7 2 0,-22 10 0,0 1 0,0-1 0,0 0 0,-1-1 0,1 1 0,-1 0 0,1 0 0,-1-1 0,1 1 0,-1-1 0,0 1 0,1-1 0,-1 1 0,0-1 0,0 0 0,1-3 0,-2 4 0,0 0 0,0 0 0,0 0 0,0 0 0,0 0 0,0 0 0,-1 0 0,1 0 0,0 0 0,-1 0 0,1 0 0,-1 0 0,1 0 0,-1 0 0,1 0 0,-1 0 0,1 1 0,-1-1 0,0 0 0,1 0 0,-1 1 0,0-1 0,-1 0 0,-5-4 0,-1 1 0,1 0 0,-1 0 0,0 1 0,-17-5 0,-24-5 0,-1 2 0,-1 2 0,-71-2 0,-154 10 0,191 3 0,187-12 0,-78 7 0,1-1 0,-1-1 0,32-12 0,-45 9 0,-18 2 0,-22 0 0,-356 1 0,206 8 0,-254-3 0,431 0 0,0 0 0,1 0 0,-1 0 0,0 0 0,0 0 0,0 0 0,0 0 0,1 1 0,-1-1 0,0 0 0,0 1 0,1 0 0,-1-1 0,0 1 0,1 0 0,-3 1 0,4-1 0,0 0 0,0-1 0,0 1 0,0 0 0,0-1 0,-1 1 0,2 0 0,-1-1 0,0 1 0,0-1 0,0 1 0,0 0 0,0-1 0,0 1 0,1-1 0,-1 1 0,0 0 0,0-1 0,1 1 0,-1-1 0,1 1 0,-1-1 0,0 1 0,1-1 0,-1 1 0,1-1 0,-1 0 0,1 1 0,0 0 0,8 6 0,1 0 0,0 0 0,16 8 0,28 11 0,2-2 0,0-2 0,113 26 0,186 14 0,-263-48 0,559 60 0,-468-56 0,-156-16 0,71 11 0,-87-11 0,0 0 0,0 1 0,-1 1 0,0 0 0,0 0 0,15 9 0,-24-12 0,0-1 0,0 1 0,0-1 0,0 1 0,0 0 0,0-1 0,0 1 0,-1 0 0,1-1 0,0 1 0,0 0 0,-1 0 0,1 0 0,0 0 0,-1 0 0,1 0 0,-1 0 0,1 0 0,-1 0 0,0 0 0,1 0 0,-1 0 0,0 0 0,0 0 0,0 2 0,0-2 0,-1 0 0,1 1 0,-1-1 0,0 0 0,1 0 0,-1 0 0,0 0 0,0 0 0,0 0 0,0 0 0,0 0 0,0 0 0,0 0 0,0 0 0,-1 0 0,-1 0 0,-7 4 0,0-1 0,0 0 0,-18 4 0,-128 18 0,59-13 0,47-4 0,-336 48 0,106-22 0,42-4 0,455-34 0,-114 4 0,-30 0 0,-17 1 0,0-3 0,84-12 0,-103 6 0,128-29 0,-163 35 0,-1 1 0,1 0 0,0-1 0,-1 1 0,1-1 0,0 0 0,-1 0 0,1 1 0,-1-1 0,1 0 0,-1 0 0,0 0 0,1-1 0,-1 1 0,0 0 0,0 0 0,2-3 0,-3 3 0,0 1 0,0-1 0,0 0 0,0 0 0,0 1 0,0-1 0,0 0 0,0 0 0,0 0 0,-1 1 0,1-1 0,0 0 0,0 1 0,-1-1 0,1 0 0,-1 0 0,1 1 0,0-1 0,-1 1 0,1-1 0,-1 0 0,0 1 0,1-1 0,-1 1 0,0-1 0,-6-4 0,0 0 0,0 1 0,0 0 0,-1 1 0,-12-5 0,-10-1 0,-1 2 0,1 0 0,-2 2 0,-41-1 0,-131 7 0,99 1 0,-55-1 0,887-41 0,175-61 0,-853 95 0,111-17 0,-115 17 0,71-2 0,5 0 0,90-6 0,-94 9 0,-97 3 0,-1-2 0,-1 0 0,1-1 0,22-9 0,-23 8 0,0 0 0,1 1 0,0 0 0,28-2 0,332 5 0,-183 5 0,-135-4 0,-32-1 0,0 1 0,0 2 0,0 1 0,0 1 0,0 1 0,41 13 0,-40-7 0,1-2 0,0-1 0,1-1 0,32 2 0,-59-8 0,1 1 0,-1-1 0,1 1 0,-1 1 0,0-1 0,10 5 0,-15-6 0,0 0 0,0 0 0,1 1 0,-1-1 0,0 0 0,0 1 0,0-1 0,1 0 0,-1 1 0,0-1 0,0 0 0,0 1 0,0-1 0,0 0 0,0 1 0,0-1 0,0 0 0,0 1 0,0-1 0,0 0 0,0 1 0,0-1 0,0 1 0,0-1 0,0 0 0,0 1 0,0-1 0,0 0 0,0 1 0,0-1 0,-1 0 0,1 1 0,0-1 0,0 0 0,-1 0 0,1 1 0,0-1 0,0 0 0,-1 0 0,1 1 0,0-1 0,0 0 0,-1 0 0,1 0 0,0 1 0,-1-1 0,1 0 0,0 0 0,-1 0 0,1 0 0,0 0 0,-1 0 0,1 0 0,-1 0 0,-22 11 0,22-10 0,-26 9 0,-1 0 0,1-2 0,-2-1 0,1-1 0,-1-2 0,-45 2 0,45-4 0,0 2 0,1 1 0,-48 13 0,46-9 0,0-2 0,-1-1 0,-40 2 0,-546-6 0,297-5 0,-1478 4 0,2505-1 0,-498-16 0,-1 1 0,1508 16 0,-1916 0 0,-613-26 0,567 0 0,-203-24 0,-149-2 0,579 50 0,20 0 0,28 0 0,437 22 0,-402-15 0,164 21 0,-191-20 0,1 1 0,-1 2 0,68 28 0,-93-32 0,1 0 0,-1 0 0,-1 2 0,1-1 0,-1 1 0,-1 1 0,0 0 0,0 1 0,9 11 0,-18-20 0,0 0 0,0 0 0,-1 0 0,1 0 0,0 0 0,-1 1 0,1-1 0,-1 0 0,1 0 0,-1 1 0,0-1 0,0 0 0,1 1 0,-1-1 0,0 0 0,0 1 0,0-1 0,0 0 0,-1 1 0,1-1 0,0 0 0,0 1 0,-1-1 0,1 0 0,-1 0 0,1 1 0,-1-1 0,0 0 0,1 0 0,-1 0 0,0 0 0,0 0 0,0 0 0,0 0 0,0 0 0,0 0 0,0 0 0,0 0 0,0-1 0,0 1 0,-1 0 0,1-1 0,0 1 0,0-1 0,-3 1 0,-5 2 0,0 0 0,0-1 0,0 1 0,-19 0 0,-476 51 0,413-49 0,-52 5 0,122-7 0,1 1 0,0 1 0,1 0 0,-1 2 0,-18 8 0,36-14 0,0 0 0,0 0 0,0 0 0,0 1 0,0-1 0,0 0 0,1 1 0,-1 0 0,0-1 0,-2 4 0,4-4 0,0-1 0,0 1 0,0 0 0,-1-1 0,1 1 0,0-1 0,0 1 0,0-1 0,0 1 0,0-1 0,0 1 0,0 0 0,1-1 0,-1 1 0,0-1 0,0 1 0,0-1 0,0 1 0,1-1 0,-1 1 0,0-1 0,1 1 0,-1-1 0,0 1 0,1-1 0,-1 1 0,1-1 0,-1 0 0,0 1 0,1-1 0,-1 0 0,1 1 0,-1-1 0,1 0 0,-1 0 0,1 1 0,-1-1 0,1 0 0,0 0 0,-1 0 0,1 0 0,-1 0 0,1 0 0,-1 0 0,1 0 0,0 0 0,23 5 0,0-2 0,0-1 0,1-1 0,-1 0 0,27-5 0,13 2 0,313 3 0,183-4 0,-315-11 0,57-2 0,248 17 0,-529-2 57,1-1 1,37-9-1,-13 2-1594</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02T16:36:42.254"/>
    </inkml:context>
    <inkml:brush xml:id="br0">
      <inkml:brushProperty name="width" value="0.35" units="cm"/>
      <inkml:brushProperty name="height" value="0.35" units="cm"/>
      <inkml:brushProperty name="color" value="#FFFFFF"/>
    </inkml:brush>
  </inkml:definitions>
  <inkml:trace contextRef="#ctx0" brushRef="#br0">3982 408 24575,'62'0'0,"0"-2"0,84-14 0,-125 12 0,-9 2 0,0 0 0,0-1 0,18-7 0,-26 8 0,0 0 0,0 0 0,1-1 0,-2 0 0,1 0 0,0 0 0,0 0 0,-1 0 0,0-1 0,0 0 0,0 0 0,4-6 0,-1 0 0,-1-1 0,0 1 0,0-1 0,-1-1 0,-1 1 0,0-1 0,2-15 0,-1-7 0,-2-41 0,0 12 0,-2 55 0,1 1 0,0 0 0,1 0 0,3-10 0,-5 17 0,0 0 0,0 0 0,0 1 0,0-1 0,0 0 0,0 0 0,0 1 0,0-1 0,0 0 0,0 0 0,0 0 0,0 1 0,1-1 0,-1 0 0,0 0 0,0 0 0,0 1 0,0-1 0,1 0 0,-1 0 0,0 0 0,0 0 0,0 0 0,1 1 0,-1-1 0,0 0 0,0 0 0,0 0 0,1 0 0,-1 0 0,0 0 0,0 0 0,1 0 0,-1 0 0,0 0 0,0 0 0,0 0 0,1 0 0,-1 0 0,0 0 0,0 0 0,1 0 0,-1 0 0,0 0 0,0 0 0,1 0 0,-1 0 0,0-1 0,0 1 0,0 0 0,1 0 0,-1 0 0,0 0 0,0 0 0,0-1 0,0 1 0,1 0 0,-1 0 0,0 0 0,0-1 0,0 1 0,0 0 0,0 0 0,8 25 0,-7-21 0,8 34 0,-2 0 0,4 68 0,-9 79 0,-2-144 0,0-35 0,0-1 0,0 0 0,-1 1 0,0-1 0,0 0 0,0 1 0,-1-1 0,1 0 0,-1 0 0,-1 0 0,1 0 0,-1-1 0,-3 6 0,0-3 0,0-1 0,0 1 0,-1-1 0,0-1 0,0 1 0,-1-1 0,-8 4 0,3-1 0,0-1 0,0-1 0,-1 0 0,1-1 0,-1-1 0,-1 0 0,1 0 0,0-2 0,-1 1 0,-28-1 0,-506-2 0,230-3 0,-2108 3 0,2411 0 0,0-2 0,-30-7 0,-20-3 0,-373-14 0,350 22 0,-101-4 0,186 8 0,0 0 0,0 0 0,1-1 0,-1 0 0,1 0 0,-1 0 0,0 0 0,1 0 0,0-1 0,-1 0 0,1 0 0,0 1 0,0-2 0,0 1 0,-3-3 0,5 3 0,0 1 0,0-1 0,0 1 0,0-1 0,0 0 0,1 1 0,-1-1 0,1 0 0,-1 0 0,1 0 0,0 1 0,0-1 0,-1 0 0,1 0 0,1 0 0,-1 0 0,0 0 0,0 1 0,1-1 0,-1 0 0,1 0 0,-1 1 0,1-1 0,0 0 0,-1 0 0,1 1 0,0-1 0,0 1 0,1-1 0,-1 1 0,2-2 0,4-5 0,0 0 0,1 0 0,0 1 0,18-12 0,-19 15 0,0-1 0,0-1 0,0 0 0,-1 1 0,0-2 0,0 1 0,6-9 0,-12 14 0,1 0 0,-1 1 0,0-1 0,0 1 0,1-1 0,-1 0 0,0 1 0,0-1 0,0 0 0,0 1 0,0-1 0,0 1 0,0-1 0,0 0 0,0 1 0,0-1 0,0 0 0,-1 1 0,1-1 0,0 1 0,0-1 0,-1 0 0,1 1 0,0-1 0,-1 1 0,1-1 0,-1 0 0,-16-14 0,2 3 0,11 6 0,1 0 0,-1 1 0,1-1 0,0 0 0,0-1 0,1 1 0,0 0 0,0-1 0,1 0 0,-1 1 0,1-1 0,1 0 0,-1 1 0,1-1 0,0 0 0,1 0 0,2-11 0,-2 13 0,0 0 0,0 0 0,1 1 0,0-1 0,0 1 0,0 0 0,0-1 0,1 1 0,0 0 0,-1 0 0,1 0 0,1 1 0,-1-1 0,1 1 0,-1 0 0,1 0 0,0 0 0,0 0 0,0 1 0,1-1 0,-1 1 0,0 0 0,1 1 0,0-1 0,5-1 0,26-2 0,0 2 0,1 1 0,65 5 0,-24 0 0,48-2 0,133 4 0,-182 1 0,104 19 0,-67-3 0,1-6 0,1-4 0,128-5 0,870-10 0,-607 5 0,-488-4 0,-1 0 0,0-1 0,0-1 0,0 0 0,0-2 0,-1 0 0,30-15 0,31-10 0,-52 25 0,1 1 0,-1 1 0,1 2 0,0 1 0,0 0 0,32 5 0,10-1 0,367-3 0,-490 37 0,-174 88 0,177-101 0,-2-2 0,-88 25 0,55-23 0,40-10 0,0-2 0,-1-2 0,-77 7 0,23-17 0,397-1 0,-98-1 0,-102 1 0,106 3 0,-194-1 0,0 0 0,0 1 0,0 0 0,-1 0 0,1 0 0,0 1 0,-1 0 0,0 1 0,0 0 0,0 0 0,0 1 0,-1-1 0,9 9 0,2 4 0,-1 1 0,29 41 0,5 7 0,-44-59 0,0 1 0,-1 0 0,0 0 0,0 1 0,-1 0 0,7 18 0,12 61 0,-10-36 0,-10-41 0,0 1 0,-1-1 0,0 0 0,0 1 0,-1 22 0,-1-30 0,-1-1 0,1 1 0,-1-1 0,0 0 0,0 1 0,-1-1 0,1 0 0,0 1 0,-1-1 0,0 0 0,0 0 0,0 0 0,0-1 0,0 1 0,-1 0 0,1-1 0,-1 0 0,0 1 0,1-1 0,-1 0 0,0 0 0,0-1 0,-6 3 0,-1 1 0,-1-2 0,0 1 0,0-1 0,0-1 0,0 0 0,-22 1 0,-74-6 0,55 0 0,-41 3 0,44 0 0,1-1 0,-59-9 0,79 3 0,1-1 0,0-1 0,-43-21 0,42 16 0,-1 3 0,-59-18 0,-199-18 0,194 36 0,65 9 0,-50-10 0,68 9 0,-1-1 0,1 0 0,-15-9 0,17 9 0,0 0 0,0 0 0,0 0 0,-1 1 0,1 1 0,-1-1 0,-9 0 0,-86-4 0,-115 9 0,75 1 0,47-2 0,-3 1 0,-148-17 0,-111-27 0,-89 7 0,390 32 0,38 1 0,1-1 0,-1 0 0,1-2 0,0 0 0,-20-9 0,16 6 0,4 2 0,0 1 0,-1 1 0,0 1 0,-30-1 0,-83 5 0,56 2 0,-318-3-1365</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02T16:37:05.035"/>
    </inkml:context>
    <inkml:brush xml:id="br0">
      <inkml:brushProperty name="width" value="0.35" units="cm"/>
      <inkml:brushProperty name="height" value="0.35" units="cm"/>
      <inkml:brushProperty name="color" value="#FFFFFF"/>
    </inkml:brush>
  </inkml:definitions>
  <inkml:trace contextRef="#ctx0" brushRef="#br0">172 937 24575,'72'0'0,"41"1"0,-1-4 0,114-19 0,-114-2 0,152-54 0,-156 43 0,-22 13 0,1 2 0,0 5 0,139-6 0,57 21 0,-272 1 0,0 1 0,0 0 0,0 1 0,0 0 0,-1 0 0,1 1 0,-1 1 0,0 0 0,0 0 0,-1 1 0,14 10 0,-23-15 0,1 1 0,0-1 0,0 0 0,-1 1 0,1-1 0,-1 0 0,1 1 0,-1-1 0,0 1 0,1-1 0,-1 1 0,0-1 0,0 0 0,0 1 0,0-1 0,0 1 0,0-1 0,-1 1 0,1-1 0,0 1 0,-1-1 0,1 0 0,-1 1 0,1-1 0,-1 0 0,0 1 0,0-1 0,1 0 0,-1 0 0,-2 2 0,1 1 0,-1-1 0,0 1 0,0-1 0,-1 1 0,1-1 0,-1 0 0,1 0 0,-7 3 0,-7 0 0,1-1 0,0-1 0,-1-1 0,0 0 0,0-1 0,-28 0 0,-29 4 0,-48 6 0,-230-7 0,191-7 0,-15 2 0,190 8 0,15 3 0,71 4 0,-20-5 0,92 7 0,-21-4 0,-14 0 0,224-8 0,-225-6 0,-87 3 0,64 11 0,31 2 0,-57-16 0,37 2 0,-112 1 0,1 0 0,-1 1 0,0 1 0,0 0 0,12 6 0,-9-3 0,0-2 0,25 7 0,9-2 0,7 1 0,110 9 0,458-18 0,-300-5 0,-319 4 0,1-1 0,-1-1 0,0 1 0,0-1 0,1 0 0,-1 0 0,0 0 0,0-1 0,6-3 0,-8 4 0,-1-1 0,0 1 0,0-1 0,0 0 0,0 0 0,0 0 0,0 0 0,0 0 0,0 0 0,-1-1 0,1 1 0,-1-1 0,0 1 0,0-1 0,0 1 0,0-1 0,0 0 0,0 1 0,0-5 0,3-18 0,6-26 0,-3-2 0,2-58 0,-12-12 0,5-113 0,-2 233 0,1 0 0,-1 0 0,1 0 0,-1 1 0,1-1 0,0 0 0,0 1 0,0-1 0,0 1 0,1-1 0,-1 1 0,4-5 0,-4 6 0,0 1 0,0-1 0,0 0 0,0 1 0,-1-1 0,1 1 0,0-1 0,0 1 0,0-1 0,1 1 0,-1 0 0,0 0 0,0-1 0,0 1 0,0 0 0,0 0 0,0 0 0,0 0 0,0 0 0,0 0 0,0 1 0,1-1 0,-1 0 0,0 0 0,0 1 0,0-1 0,0 1 0,0-1 0,0 1 0,0-1 0,-1 1 0,1 0 0,0-1 0,1 2 0,7 6 0,0 0 0,0 1 0,-1-1 0,-1 2 0,1-1 0,-1 1 0,-1 0 0,0 1 0,0-1 0,-1 1 0,4 14 0,1 5 0,-2 0 0,-1 1 0,3 35 0,-8-59 0,-2 0 0,1 1 0,-1-1 0,0 1 0,-1-1 0,0 1 0,-3 11 0,4-17 0,-1 0 0,0-1 0,1 1 0,-1-1 0,0 1 0,0 0 0,0-1 0,0 0 0,0 1 0,0-1 0,0 0 0,-1 1 0,1-1 0,0 0 0,-1 0 0,1 0 0,-1 0 0,1 0 0,-1 0 0,0-1 0,1 1 0,-1 0 0,0-1 0,1 0 0,-1 1 0,0-1 0,0 0 0,1 0 0,-1 0 0,0 0 0,0 0 0,1 0 0,-1 0 0,0 0 0,0-1 0,1 1 0,-4-2 0,-3-1 0,0 0 0,1-1 0,-1 0 0,1 0 0,0 0 0,0-1 0,0 0 0,0-1 0,1 1 0,-8-10 0,-2-4 0,0 0 0,-15-27 0,16 20 0,1-2 0,-13-36 0,15 34 0,-26-47 0,32 67 0,0 1 0,0 0 0,-1 0 0,-1 1 0,1 0 0,-1 0 0,-1 1 0,-15-11 0,21 16 0,-1-1 0,1 1 0,-1 0 0,0 0 0,0 1 0,0-1 0,0 1 0,0 0 0,0 0 0,0 0 0,0 1 0,0-1 0,0 1 0,-1 0 0,1 0 0,0 0 0,0 1 0,-6 1 0,5 0 0,0 0 0,0 0 0,1 1 0,-1 0 0,1 0 0,-1 0 0,1 0 0,0 1 0,0-1 0,1 1 0,-1 0 0,1 0 0,0 0 0,-3 6 0,-4 7 0,0 1 0,2 0 0,0 0 0,-9 33 0,-15 82 0,21-78 0,7-32 0,3-16 0,0 0 0,0-1 0,-1 1 0,0 0 0,-4 8 0,6-15 0,0 0 0,0 0 0,0 1 0,0-1 0,0 0 0,-1 0 0,1 0 0,0 0 0,0 1 0,0-1 0,0 0 0,0 0 0,0 0 0,0 0 0,-1 0 0,1 0 0,0 0 0,0 1 0,0-1 0,0 0 0,-1 0 0,1 0 0,0 0 0,0 0 0,0 0 0,0 0 0,-1 0 0,1 0 0,0 0 0,0 0 0,0 0 0,0 0 0,-1 0 0,1 0 0,0 0 0,0 0 0,0 0 0,0 0 0,-1 0 0,1 0 0,0 0 0,0-1 0,0 1 0,0 0 0,-1 0 0,1 0 0,0 0 0,0 0 0,0 0 0,0 0 0,0-1 0,0 1 0,0 0 0,-1 0 0,1 0 0,0 0 0,0-1 0,0 1 0,0 0 0,0 0 0,0 0 0,0-1 0,-4-9 0,0-1 0,1 1 0,1-1 0,0 0 0,0 0 0,1 0 0,0-17 0,-2-11 0,1 171 0,2-112 0,1-4 0,-1 0 0,-1-1 0,0 1 0,-1 0 0,-6 23 0,8-39 0,0 1 0,0-1 0,0 0 0,0 1 0,0-1 0,-1 0 0,1 0 0,0 1 0,0-1 0,0 0 0,0 0 0,-1 1 0,1-1 0,0 0 0,0 0 0,-1 1 0,1-1 0,0 0 0,0 0 0,-1 0 0,1 0 0,0 1 0,0-1 0,-1 0 0,1 0 0,0 0 0,-1 0 0,1 0 0,0 0 0,-1 0 0,1 0 0,0 0 0,0 0 0,-1 0 0,1 0 0,0 0 0,-1 0 0,1 0 0,0 0 0,-1 0 0,1-1 0,0 1 0,0 0 0,-1 0 0,1 0 0,0 0 0,0-1 0,-1 1 0,1 0 0,0 0 0,0 0 0,-1-1 0,1 1 0,0 0 0,0 0 0,0-1 0,-1 1 0,-12-19 0,-7-20 0,1 0 0,3-2 0,-22-81 0,23 73 0,-19-94 0,-2-4 0,35 141 0,-1 1 0,-1 0 0,1 0 0,-1 0 0,0 0 0,0 0 0,0 0 0,-5-5 0,7 9 0,0 0 0,0 0 0,0 0 0,-1 0 0,1 0 0,0 0 0,0 1 0,0-1 0,-1 0 0,1 1 0,0-1 0,-1 1 0,1-1 0,-1 1 0,1-1 0,0 1 0,-1 0 0,1 0 0,-1 0 0,1 0 0,-1 0 0,1 0 0,-1 0 0,1 0 0,-1 1 0,1-1 0,0 0 0,-1 1 0,1-1 0,0 1 0,-1 0 0,1-1 0,0 1 0,0 0 0,-2 1 0,-9 10 0,0 0 0,1 0 0,1 1 0,-16 26 0,-9 11 0,26-38 0,1 0 0,-12 27 0,13-26 0,7-12 0,-1 0 0,1-1 0,0 1 0,0 0 0,0-1 0,-1 1 0,1 0 0,0-1 0,-1 1 0,1 0 0,-1-1 0,1 1 0,0-1 0,-1 1 0,0-1 0,1 1 0,-1-1 0,1 0 0,-1 1 0,1-1 0,-1 0 0,0 1 0,1-1 0,-1 0 0,0 0 0,1 1 0,-1-1 0,0 0 0,-1 0 0,2-1 0,-1 1 0,0-1 0,0 0 0,0 0 0,1 1 0,-1-1 0,0 0 0,1 0 0,-1 0 0,1 0 0,-1 0 0,1 0 0,-1 0 0,1 0 0,0 0 0,-1-1 0,-8-46 0,9 21 0,0 21 0,0-1 0,0 0 0,0 1 0,-1-1 0,0 1 0,-4-11 0,5 17 0,0-1 0,0 1 0,0 0 0,0 0 0,0 0 0,0 0 0,0 0 0,0-1 0,0 1 0,0 0 0,0 0 0,0 0 0,0 0 0,0 0 0,0-1 0,0 1 0,0 0 0,-1 0 0,1 0 0,0 0 0,0 0 0,0 0 0,0 0 0,0-1 0,0 1 0,-1 0 0,1 0 0,0 0 0,0 0 0,0 0 0,0 0 0,0 0 0,-1 0 0,1 0 0,0 0 0,0 0 0,0 0 0,0 0 0,0 0 0,-1 0 0,1 0 0,0 0 0,0 0 0,0 0 0,0 0 0,-1 0 0,1 0 0,0 0 0,-5 10 0,-1 12 0,1 15 0,-1 54 0,6-74 0,1 1 0,0 0 0,2 0 0,0-1 0,6 21 0,-8-34 0,1-1 0,0 1 0,0-1 0,0 1 0,0-1 0,0 0 0,1 0 0,0 0 0,-1 0 0,1-1 0,0 1 0,6 3 0,-5-3 0,0 0 0,-1 0 0,1 0 0,-1 1 0,0-1 0,4 6 0,-6-7 0,-1 0 0,1 0 0,-1 0 0,1 0 0,-1 1 0,0-1 0,0 0 0,0 0 0,0 0 0,0 1 0,-1-1 0,1 0 0,-1 0 0,1 0 0,-1 0 0,0 0 0,1 0 0,-1 0 0,0 0 0,0 0 0,-1 0 0,1-1 0,0 1 0,-3 3 0,-8 15 0,12-20 0,0 0 0,0 0 0,0 0 0,0 0 0,0 0 0,-1 0 0,1 0 0,0 0 0,0 0 0,0 0 0,0 1 0,0-1 0,0 0 0,0 0 0,0 0 0,0 0 0,-1 0 0,1 0 0,0 1 0,0-1 0,0 0 0,0 0 0,0 0 0,0 0 0,0 0 0,0 1 0,0-1 0,0 0 0,0 0 0,0 0 0,0 0 0,0 0 0,0 1 0,0-1 0,0 0 0,1 0 0,-1 0 0,0 0 0,0 0 0,0 0 0,0 1 0,0-1 0,0 0 0,0 0 0,0 0 0,0 0 0,0 0 0,1 0 0,-1 0 0,0 0 0,0 1 0,0-1 0,0 0 0,0 0 0,1 0 0,-1 0 0,0 0 0,10-7 0,11-17 0,-71 58 0,-32 31 0,69-58 0,11-12 0,16-19 0,19-12 0,-25 29 0,-1 0 0,0-1 0,0 0 0,-1 0 0,0-1 0,0 1 0,6-14 0,-14 17 0,-6 7 0,-10 8 0,16-9 0,2-1 0,-1 0 0,0 0 0,0 0 0,0 1 0,0-1 0,0 0 0,1 0 0,-1 0 0,0 0 0,0 0 0,0-1 0,0 1 0,0 0 0,1 0 0,-1-1 0,0 1 0,0 0 0,0-1 0,1 1 0,-1-1 0,0 1 0,0-1 0,1 1 0,-1-1 0,0 1 0,1-1 0,-1 0 0,1 1 0,-1-1 0,1 0 0,-1 0 0,1 1 0,0-1 0,-1 0 0,1 0 0,0 0 0,-1 1 0,1-3 0,-10-35 0,10 34 0,-3-14 0,3 11 0,-1-1 0,0 1 0,-1 0 0,1 0 0,-1 0 0,-4-7 0,6 12 0,-1 1 0,0 0 0,0 0 0,0-1 0,0 1 0,0 0 0,0 0 0,0 0 0,0 0 0,0 0 0,-1 0 0,1 0 0,0 0 0,-1 1 0,1-1 0,0 1 0,-1-1 0,1 1 0,-1-1 0,1 1 0,-1 0 0,1-1 0,-1 1 0,1 0 0,-1 0 0,0 0 0,1 0 0,-1 1 0,1-1 0,-1 0 0,1 1 0,-1-1 0,1 1 0,-3 0 0,-7 4 0,0 1 0,1-1 0,0 2 0,0-1 0,0 1 0,1 1 0,-12 12 0,11-10 0,-1-1 0,0 0 0,-20 12 0,31-21 0,0 0 0,0 0 0,0 0 0,0 0 0,0-1 0,0 1 0,0 0 0,0 0 0,0 0 0,0 0 0,0 0 0,-1 0 0,1-1 0,0 1 0,0 0 0,0 0 0,0 0 0,0 0 0,0 0 0,0 0 0,0-1 0,0 1 0,0 0 0,0 0 0,-1 0 0,1 0 0,0 0 0,0 0 0,0 0 0,0 0 0,0 0 0,0 0 0,-1 0 0,1 0 0,0 0 0,0 0 0,0 0 0,0-1 0,0 1 0,-1 0 0,1 0 0,0 1 0,0-1 0,0 0 0,0 0 0,0 0 0,0 0 0,-1 0 0,1 0 0,6-11 0,1 1 0,0 0 0,16-15 0,-15 16 0,-1 1 0,1-1 0,-2 0 0,1-1 0,-1 1 0,5-12 0,-11 20 0,1 0 0,0 0 0,-1 0 0,1 0 0,-1 1 0,0-1 0,1 0 0,-1 0 0,0 0 0,1 0 0,-1 0 0,0 0 0,0-1 0,0 1 0,0 0 0,0 0 0,0 0 0,0 0 0,0 0 0,-1 0 0,1 0 0,0 0 0,-1 0 0,1 0 0,0 0 0,-1 0 0,1 0 0,-1 1 0,1-1 0,-1 0 0,0 0 0,1 0 0,-1 1 0,0-1 0,0 0 0,0 1 0,1-1 0,-1 0 0,0 1 0,0-1 0,0 1 0,0 0 0,0-1 0,0 1 0,0 0 0,0-1 0,0 1 0,0 0 0,0 0 0,0 0 0,0 0 0,0 0 0,-2 0 0,-4 1 0,-1-1 0,1 1 0,0 0 0,0 1 0,0 0 0,-12 5 0,-36 19 0,-82 54 0,64-36 0,47-30 0,26-14 0,0 0 0,0 0 0,0 0 0,0 0 0,0 0 0,0-1 0,0 1 0,0 0 0,0 0 0,0 0 0,0 0 0,0 0 0,0 0 0,0 0 0,0 0 0,1 0 0,-1-1 0,0 1 0,0 0 0,-1 0 0,1 0 0,0 0 0,0 0 0,0 0 0,0 0 0,0 0 0,0-1 0,0 1 0,0 0 0,0 0 0,0 0 0,0 0 0,0 0 0,0 0 0,0 0 0,0 0 0,0 0 0,0 0 0,0 0 0,0 0 0,-1-1 0,1 1 0,0 0 0,0 0 0,0 0 0,0 0 0,0 0 0,0 0 0,37-33 0,12-2 0,-33 25 0,0-1 0,-1-1 0,26-26 0,-40 37 0,0 1 0,-1-1 0,1 1 0,-1 0 0,1-1 0,-1 0 0,1 1 0,-1-1 0,0 1 0,1-1 0,-1 1 0,0-1 0,1 0 0,-1 1 0,0-1 0,0 0 0,1 1 0,-1-1 0,0 0 0,0 1 0,0-1 0,0 0 0,0 1 0,0-1 0,0 0 0,0 1 0,0-1 0,0 0 0,-1 1 0,1-1 0,0-1 0,-2 2 0,1-1 0,0 0 0,-1 1 0,1-1 0,0 1 0,-1-1 0,1 1 0,-1 0 0,1 0 0,0-1 0,-1 1 0,1 0 0,-1 0 0,-2 1 0,-25 1 0,-1 2 0,2 1 0,-1 1 0,0 1 0,-44 19 0,38-14 0,35-12 0,0 1 0,-1-1 0,1 0 0,0 0 0,-1 0 0,1 0 0,0 0 0,-1 0 0,1 1 0,0-1 0,-1 0 0,1 0 0,0 0 0,-1 0 0,1 0 0,0 0 0,-1 0 0,1-1 0,0 1 0,-1 0 0,1 0 0,0 0 0,0 0 0,-1 0 0,1 0 0,0-1 0,-1 1 0,1 0 0,0 0 0,0 0 0,-1-1 0,1 1 0,0 0 0,0 0 0,0-1 0,-1 1 0,1 0 0,0 0 0,0-1 0,0 1 0,0 0 0,-1-1 0,1 1 0,0 0 0,0-1 0,0 1 0,0 0 0,0-1 0,0 1 0,0 0 0,0-1 0,0 1 0,0 0 0,0-1 0,0 1 0,0 0 0,1-1 0,-1 1 0,0 0 0,0 0 0,0-1 0,0 1 0,0 0 0,1-1 0,-1 1 0,0 0 0,0 0 0,1-1 0,18-25 0,21-16 0,54-45 0,9-8 0,-83 69 0,-20 26 0,0 0 0,1 0 0,-1-1 0,0 1 0,0 0 0,0 0 0,0-1 0,0 1 0,0 0 0,0 0 0,0-1 0,0 1 0,0 0 0,0 0 0,0-1 0,0 1 0,0 0 0,0 0 0,0-1 0,0 1 0,0 0 0,0 0 0,0-1 0,0 1 0,0 0 0,-1 0 0,1-1 0,0 1 0,0 0 0,0 0 0,0 0 0,-1-1 0,1 1 0,-18 0 0,-6 8 0,0 0 0,0 2 0,-39 21 0,40-19 0,-389 178 0,374-176 0,20-8 0,1 0 0,0 1 0,0 1 0,1 0 0,-16 11 0,32-19 0,0 1 0,0-1 0,1 0 0,-1 0 0,0 0 0,0 0 0,0 0 0,0 0 0,1 0 0,-1 0 0,0 0 0,0 1 0,0-1 0,0 0 0,0 0 0,0 0 0,1 0 0,-1 0 0,0 1 0,0-1 0,0 0 0,0 0 0,0 0 0,0 0 0,0 1 0,0-1 0,0 0 0,0 0 0,0 0 0,0 1 0,0-1 0,0 0 0,0 0 0,0 0 0,0 1 0,0-1 0,0 0 0,0 0 0,0 0 0,0 0 0,0 1 0,0-1 0,0 0 0,0 0 0,-1 0 0,1 0 0,0 1 0,0-1 0,0 0 0,0 0 0,0 0 0,-1 0 0,24-4 0,36-20 0,99-55 0,-37 17 0,-160 87 0,-62 54 0,55-42 0,-140 119 0,-34 26 0,150-129 0,-92 53 0,160-105 0,-9 6 0,-1-1 0,0 0 0,-25 8 0,36-13 0,-1 0 0,0-1 0,1 1 0,-1-1 0,0 1 0,1-1 0,-1 0 0,0 0 0,1 0 0,-1 0 0,0 0 0,0 0 0,1 0 0,-1 0 0,0-1 0,1 1 0,-1-1 0,0 1 0,1-1 0,-1 0 0,1 0 0,-1 1 0,1-1 0,-1 0 0,1 0 0,0 0 0,-1-1 0,1 1 0,0 0 0,0 0 0,0-1 0,0 1 0,0-1 0,0 1 0,0-1 0,0 1 0,1-1 0,-1 0 0,0-2 0,0-5 0,1-1 0,0 1 0,1-1 0,0 1 0,1 0 0,-1-1 0,2 1 0,-1 0 0,1 0 0,6-10 0,6-16 0,2 1 0,2 1 0,24-34 0,29-54 0,-71 120 0,0 0 0,-1-1 0,1 1 0,0 0 0,-1-1 0,1 1 0,-1-1 0,1 1 0,-1-1 0,0 0 0,0 1 0,0-1 0,0 1 0,0-1 0,0 1 0,0-3 0,0 4 0,-1-1 0,1 1 0,-1-1 0,1 1 0,-1-1 0,1 1 0,0 0 0,-1-1 0,1 1 0,-1 0 0,0 0 0,1-1 0,-1 1 0,1 0 0,-1 0 0,1 0 0,-1-1 0,1 1 0,-1 0 0,0 0 0,1 0 0,-1 0 0,1 0 0,-1 0 0,0 0 0,1 1 0,-2-1 0,-7 2 0,1 1 0,-1 0 0,0 1 0,-8 4 0,12-6 0,-149 83 0,153-85 0,0 1 0,1-1 0,-1 1 0,0-1 0,0 0 0,1 1 0,-1-1 0,0 0 0,0 1 0,0-1 0,1 0 0,-1 0 0,0 0 0,0 0 0,0 0 0,0 0 0,0 0 0,1 0 0,-1 0 0,0 0 0,-1-1 0,2 1 0,0-1 0,0 1 0,-1-1 0,1 1 0,0-1 0,0 0 0,0 1 0,0-1 0,0 1 0,0-1 0,0 1 0,0-1 0,0 0 0,1 1 0,-1-1 0,0 1 0,0-1 0,0 1 0,1-1 0,-1 1 0,0-1 0,1 0 0,26-38 0,281-273 0,-247 255 0,99-93 0,-160 149 0,27-32 0,-27 33 0,1-1 0,-1 1 0,0-1 0,0 1 0,1-1 0,-1 1 0,0-1 0,0 0 0,1 1 0,-1-1 0,0 1 0,0-1 0,0 0 0,0 1 0,0-1 0,0 1 0,0-1 0,0 0 0,0 1 0,0-1 0,-1 1 0,1-1 0,0 0 0,0 1 0,0-1 0,-1 1 0,1-1 0,0 1 0,-1-1 0,1 1 0,0-1 0,-1 1 0,1-1 0,-1 1 0,1 0 0,-1-1 0,1 1 0,-1 0 0,1-1 0,-1 1 0,1 0 0,-1-1 0,1 1 0,-1 0 0,0 0 0,1 0 0,-1 0 0,1 0 0,-1-1 0,0 1 0,1 0 0,-1 0 0,1 1 0,-1-1 0,0 0 0,1 0 0,-1 0 0,0 0 0,-9 1 0,0-1 0,0 2 0,0-1 0,1 1 0,-19 7 0,-55 23 0,71-27 0,-513 265 0,508-259 0,0-1 0,-1-1 0,0-1 0,-1-1 0,0 0 0,0-1 0,-25 4 0,42-10 0,0 1 0,-1-1 0,1 0 0,0 0 0,0 0 0,0 0 0,0 0 0,0 0 0,-1-1 0,1 1 0,0-1 0,0 0 0,0 1 0,0-1 0,0 0 0,0 0 0,0 0 0,-2-2 0,3 2 0,0-1 0,1 1 0,-1 0 0,0 0 0,1-1 0,-1 1 0,1-1 0,-1 1 0,1 0 0,-1-1 0,1 1 0,0-1 0,0 1 0,0-1 0,0 1 0,0-1 0,0 1 0,0-1 0,1 1 0,-1-2 0,3-7 0,1 1 0,0 0 0,0 0 0,0 0 0,1 1 0,11-15 0,115-128 0,-16 21 0,-89 98 0,-20 20 0,-15 15 0,-25 19 0,28-18 0,-534 325 0,519-318 0,-41 19 0,56-28 0,1 0 0,-1 0 0,0-1 0,1 0 0,-1 0 0,0 0 0,1-1 0,-1 1 0,-6-2 0,10 1 0,1 0 0,0 0 0,0-1 0,0 1 0,0 0 0,-1-1 0,1 1 0,0-1 0,0 1 0,0-1 0,0 0 0,0 1 0,0-1 0,0 0 0,0 0 0,0 1 0,1-1 0,-1 0 0,0 0 0,0 0 0,1 0 0,-1 0 0,1 0 0,-1 0 0,1-1 0,-1 1 0,1 0 0,0 0 0,-1 0 0,1 0 0,0-1 0,0 1 0,0 0 0,0 0 0,0-1 0,0 1 0,0 0 0,0 0 0,1 0 0,-1-2 0,2-5 0,1 0 0,-1 0 0,1 0 0,7-12 0,43-66 0,-37 64 0,-2-1 0,17-35 0,-30 56 0,0 0 0,0-1 0,0 1 0,0-1 0,0 1 0,-1-1 0,1 1 0,-1-1 0,0 1 0,0-1 0,0 1 0,0-1 0,0 0 0,-1-2 0,1 4 0,-1 0 0,1 0 0,-1 0 0,1 0 0,-1 0 0,1 1 0,-1-1 0,0 0 0,0 0 0,1 1 0,-1-1 0,0 0 0,0 1 0,0-1 0,0 1 0,0-1 0,0 1 0,1-1 0,-1 1 0,0 0 0,0-1 0,-1 1 0,0 0 0,-5-1 0,0 1 0,1 1 0,-1 0 0,0-1 0,1 2 0,-1-1 0,1 1 0,-1 0 0,-7 4 0,-25 12 0,1 2 0,0 1 0,-43 34 0,-99 88 0,152-119 0,21-16 0,10-4 0,-2-4 0,-1 0 0,1 1 0,-1-1 0,0 0 0,1 1 0,-1-1 0,0 0 0,1 0 0,-1 1 0,0-1 0,0 1 0,1-1 0,-1 0 0,0 1 0,0-1 0,0 1 0,0-1 0,1 0 0,-1 1 0,0-1 0,0 1 0,0-1 0,0 1 0,0 0 0,-2 6 0,0-1 0,0 1 0,-1 0 0,0-1 0,0 1 0,-1-1 0,1 0 0,-1 0 0,-1 0 0,-8 9 0,2-1 0,-18 24 0,8-8 0,-2-1 0,-1-1 0,-38 34 0,-2-7 0,47-44 0,17-11 0,0 0 0,0-1 0,-1 1 0,1 0 0,0 0 0,0 0 0,0 0 0,0 0 0,-1 0 0,1 0 0,0 0 0,0-1 0,0 1 0,0 0 0,-1 0 0,1 0 0,0 0 0,0-1 0,0 1 0,0 0 0,0 0 0,0 0 0,0-1 0,-1 1 0,1 0 0,0 0 0,0 0 0,0-1 0,0 1 0,0 0 0,0 0 0,0-1 0,0 1 0,0 0 0,0 0 0,0 0 0,0-1 0,1 1 0,-1 0 0,0 0 0,0-1 0,1-4 0,1-1 0,0 1 0,0 0 0,0 0 0,6-8 0,28-41 0,3 3 0,48-50 0,-29 35 0,-1-3 0,120-132 0,-135 163 0,-28 32 0,-11 11 0,-14 18 0,-22 19 0,-73 76 0,66-76 0,31-33 0,0 2 0,-1-1 0,0-1 0,0 0 0,-15 10 0,24-18 0,0-1 0,1 1 0,-1-1 0,0 0 0,0 1 0,1-1 0,-1 1 0,0-1 0,0 0 0,0 0 0,0 0 0,0 1 0,1-1 0,-1 0 0,0 0 0,0 0 0,0 0 0,0 0 0,0 0 0,0-1 0,1 1 0,-1 0 0,-1-1 0,1 1 0,1-1 0,0 0 0,-1 0 0,1 1 0,-1-1 0,1 0 0,0 0 0,0 0 0,-1 0 0,1 1 0,0-1 0,0 0 0,0 0 0,0 0 0,0 0 0,0 0 0,0 1 0,0-1 0,1 0 0,-1 0 0,0 0 0,0 0 0,1 1 0,-1-1 0,1-1 0,7-15 0,1 1 0,0 0 0,1 0 0,1 1 0,22-24 0,11-8 0,1 1 0,2 3 0,90-63 0,-67 61 0,-62 41 0,-1 1 0,1-1 0,-1 1 0,1 1 0,0 0 0,0 0 0,12-1 0,-18 2 0,1 1 0,-1 0 0,1 0 0,0 0 0,-1 1 0,1-1 0,-1 0 0,0 1 0,1 0 0,-1-1 0,1 1 0,-1 0 0,0 0 0,0 1 0,1-1 0,-1 0 0,0 1 0,0-1 0,0 1 0,2 2 0,-2 0 0,1-1 0,-1 1 0,0-1 0,-1 1 0,1 0 0,-1-1 0,1 1 0,-1 0 0,0 0 0,0 0 0,0 6 0,-1 7 0,0 0 0,0 0 0,-2-1 0,0 1 0,-5 16 0,-18 54 0,-4-2 0,-62 130 0,-1 0 0,72-175 0,20-39 0,0-1 0,0 0 0,0 0 0,0 1 0,-1-1 0,1 0 0,0 0 0,0 1 0,0-1 0,-1 0 0,1 0 0,0 1 0,0-1 0,-1 0 0,1 0 0,0 0 0,0 0 0,-1 0 0,1 1 0,0-1 0,-1 0 0,1 0 0,0 0 0,0 0 0,-1 0 0,1 0 0,0 0 0,-1 0 0,1 0 0,0 0 0,-1 0 0,1 0 0,0 0 0,0 0 0,-1-1 0,1 1 0,-1-1 0,0-1 0,0 1 0,0 0 0,1-1 0,-1 1 0,1-1 0,-1 0 0,1 1 0,0-1 0,-1 1 0,1-1 0,0-2 0,-3-29 0,-16-115 0,15 130 0,-1 0 0,0 1 0,-1 0 0,-1 0 0,0 0 0,-13-19 0,15 30 0,1-1 0,-1 0 0,1 0 0,0-1 0,1 1 0,0-1 0,0 0 0,1 0 0,0 0 0,0 0 0,1 0 0,0 0 0,0 0 0,1-1 0,0-7 0,2 3 0,0 3 0,-1 1 0,0-1 0,0 1 0,-2-15 0,1 22 0,-1 0 0,1 1 0,0-1 0,0 0 0,-1 1 0,1-1 0,-1 0 0,0 1 0,1-1 0,-1 1 0,0 0 0,0-1 0,0 1 0,0-1 0,0 1 0,0 0 0,0 0 0,0 0 0,-1 0 0,1 0 0,0 0 0,-1 0 0,1 0 0,-1 0 0,1 0 0,-1 1 0,1-1 0,-1 1 0,0-1 0,1 1 0,-1 0 0,-2-1 0,-7 2 0,0 0 0,0 0 0,0 1 0,0 1 0,0 0 0,0 0 0,1 1 0,0 0 0,0 1 0,0 0 0,0 1 0,1 0 0,-13 10 0,21-15 0,0-1 0,0 1 0,0 0 0,0 0 0,1-1 0,-1 1 0,0 0 0,0 0 0,1 0 0,-1 0 0,0 0 0,1 0 0,-1 0 0,1 0 0,-1 0 0,1 0 0,0 0 0,-1 1 0,1-1 0,0 0 0,0 0 0,0 0 0,0 0 0,0 1 0,0-1 0,0 0 0,0 0 0,0 0 0,1 0 0,-1 1 0,0-1 0,1 0 0,-1 0 0,1 0 0,-1 0 0,1 0 0,0 0 0,-1 0 0,1 0 0,0 0 0,0-1 0,-1 1 0,1 0 0,0 0 0,0-1 0,0 1 0,0 0 0,0-1 0,0 1 0,2 0 0,8 5 0,0-1 0,0 0 0,23 6 0,-25-8 0,473 142 0,-390-121 0,0-3 0,148 13 0,-66-12 0,-60-8 0,-53-8 0,68 17 0,-96-14 0,0 2 0,34 17 0,-61-25 0,0 0 0,0 0 0,0 1 0,-1 0 0,1 0 0,-1 0 0,0 1 0,0 0 0,-1 0 0,1 0 0,-1 0 0,6 12 0,-2 0 0,0 0 0,-1 1 0,5 22 0,7 19 0,-17-55 0,0 0 0,0-1 0,0 1 0,1 0 0,-1-1 0,1 1 0,0-1 0,0 0 0,1 0 0,-1 0 0,0 0 0,1-1 0,0 1 0,0-1 0,0 0 0,0 0 0,0 0 0,0-1 0,0 1 0,0-1 0,1 0 0,4 0 0,12 2 0,0-1 0,0-1 0,31-3 0,-16 1 0,649-6-1365</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02T16:37:15.039"/>
    </inkml:context>
    <inkml:brush xml:id="br0">
      <inkml:brushProperty name="width" value="0.35" units="cm"/>
      <inkml:brushProperty name="height" value="0.35" units="cm"/>
      <inkml:brushProperty name="color" value="#FFFFFF"/>
    </inkml:brush>
  </inkml:definitions>
  <inkml:trace contextRef="#ctx0" brushRef="#br0">1 95 24575,'3075'0'0,"-3039"-2"0,62-11 0,17-1 0,-50 11 0,-13 2 0,96-14 0,29-16 0,-120 24 0,-1 1 0,1 4 0,100 7 0,-151-5 0,0 1 0,0 0 0,0 0 0,0 1 0,0 0 0,0 0 0,0 0 0,9 5 0,-13-6 0,-1 0 0,0 0 0,1 0 0,-1 0 0,1 0 0,-1 1 0,0-1 0,0 0 0,0 0 0,0 1 0,0-1 0,0 1 0,0-1 0,0 1 0,0 0 0,-1-1 0,1 1 0,-1 0 0,1-1 0,-1 1 0,0 0 0,0 0 0,0-1 0,1 1 0,-2 0 0,1 0 0,0-1 0,0 1 0,0 0 0,-1 0 0,1-1 0,-1 1 0,0-1 0,-1 4 0,-36 73 0,-16 38 0,49-101 0,1 0 0,0 0 0,1 1 0,1-1 0,0 1 0,1-1 0,0 1 0,2-1 0,0 1 0,0-1 0,5 20 0,-6-34 0,0-1 0,0 1 0,0-1 0,1 0 0,-1 1 0,0-1 0,0 1 0,0-1 0,0 0 0,0 1 0,0-1 0,1 1 0,-1-1 0,0 0 0,0 1 0,0-1 0,1 0 0,-1 1 0,0-1 0,1 0 0,-1 1 0,0-1 0,1 0 0,-1 0 0,0 1 0,1-1 0,-1 0 0,1 0 0,-1 0 0,0 0 0,1 1 0,-1-1 0,1 0 0,-1 0 0,0 0 0,1 0 0,-1 0 0,1 0 0,-1 0 0,1 0 0,-1 0 0,1-1 0,13-17 0,5-31 0,10-48 0,11-44 0,-38 132 0,0 0 0,0 0 0,1 0 0,0 1 0,1-1 0,-1 1 0,2 0 0,-1 0 0,1 0 0,0 0 0,11-10 0,-12 13 0,1 1 0,1 0 0,-1 1 0,0-1 0,1 1 0,0 0 0,-1 0 0,1 1 0,1-1 0,-1 1 0,0 1 0,0-1 0,1 1 0,-1 0 0,1 1 0,-1 0 0,8 0 0,-9 0 0,-1 0 0,1 1 0,-1-1 0,1 1 0,-1 0 0,1 1 0,-1-1 0,0 1 0,0-1 0,0 1 0,0 1 0,0-1 0,0 0 0,0 1 0,-1 0 0,0 0 0,1 0 0,-1 0 0,0 0 0,0 1 0,-1 0 0,1-1 0,-1 1 0,1 0 0,-1 0 0,-1 0 0,1 1 0,0-1 0,-1 0 0,0 1 0,1 5 0,1 15 0,0 0 0,-1 0 0,-2 1 0,-3 37 0,0-25 0,3 80 0,-4 45 0,1-144 0,0-1 0,-2 0 0,0 0 0,-1-1 0,-1 1 0,0-1 0,-2 0 0,0-1 0,0 0 0,-17 20 0,21-31 0,0 1 0,0-1 0,-1 0 0,1-1 0,-1 1 0,0-1 0,-1 0 0,1-1 0,0 0 0,-1 0 0,0 0 0,0-1 0,0 1 0,0-2 0,0 1 0,-8 0 0,-15 1 0,0-2 0,-50-4 0,29 1 0,-26 1 0,-206 1 0,195 13 0,7 0 0,12-5 0,-103 27 0,146-29 0,-27 2 0,-1-2 0,0-2 0,-102-6 0,42-1 0,-2122 3 0,2222 0 0,1-2 0,-1 0 0,1 0 0,0-1 0,0-1 0,0 0 0,-17-9 0,-7-1 0,22 9 0,0 2 0,-1 0 0,1 1 0,-1 0 0,-24 1 0,-8-1 0,44 2 0,1-1 0,-1 0 0,1 0 0,-1 0 0,1 0 0,0-1 0,0 0 0,0 1 0,0-1 0,0 0 0,0 0 0,0-1 0,0 1 0,1-1 0,-1 1 0,1-1 0,0 0 0,0 0 0,0 0 0,0 0 0,0 0 0,1 0 0,-1 0 0,1-1 0,-1-4 0,-4-9 0,2-1 0,0 1 0,-1-32 0,3 31 0,-1-1 0,2 0 0,0-1 0,4-35 0,-3 51 0,1-1 0,0 1 0,0 0 0,0 0 0,0 0 0,0 0 0,1 1 0,0-1 0,0 0 0,0 0 0,0 1 0,1 0 0,-1-1 0,1 1 0,0 0 0,0 0 0,0 0 0,0 1 0,0-1 0,1 1 0,-1 0 0,1-1 0,7-1 0,19-6 0,2 1 0,-1 2 0,1 2 0,46-3 0,135 5 0,-131 4 0,2079 0 0,-1968-17 0,-4 1 0,-138 15 0,-1-3 0,68-11 0,-92 10 0,45 0 0,-48 4 0,0-2 0,36-6 0,-20-9 0,-19 7 0,-20 10 0,0 0 0,0 0 0,0 0 0,1-1 0,-1 1 0,0 0 0,0 0 0,0 0 0,1 0 0,-1 0 0,0 0 0,0 0 0,0-1 0,1 1 0,-1 0 0,0 0 0,0 0 0,0 0 0,1 0 0,-1 0 0,0 0 0,0 0 0,1 0 0,-1 0 0,0 0 0,0 0 0,0 1 0,1-1 0,-1 0 0,0 0 0,0 0 0,0 0 0,1 0 0,-1 0 0,0 0 0,0 1 0,0-1 0,0 0 0,1 0 0,-1 0 0,0 0 0,0 1 0,0-1 0,-3 12 0,-13 12 0,-4-4 0,0 0 0,-1-1 0,-2-1 0,-43 27 0,59-41-170,-1 0-1,1-1 0,-1 0 1,0 0-1,0 0 0,0-1 1,-15 2-1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02T16:37:41.052"/>
    </inkml:context>
    <inkml:brush xml:id="br0">
      <inkml:brushProperty name="width" value="0.35" units="cm"/>
      <inkml:brushProperty name="height" value="0.35" units="cm"/>
      <inkml:brushProperty name="color" value="#FFFFFF"/>
    </inkml:brush>
  </inkml:definitions>
  <inkml:trace contextRef="#ctx0" brushRef="#br0">4204 814 24575,'391'0'0,"-386"1"0,0-1 0,0-1 0,0 1 0,0-1 0,0 0 0,0 0 0,0 0 0,0-1 0,0 1 0,5-4 0,-8 4 0,1-1 0,-1 0 0,0 0 0,0 0 0,0 0 0,0 0 0,0-1 0,-1 1 0,1-1 0,0 1 0,-1-1 0,0 1 0,0-1 0,0 0 0,0 0 0,0 1 0,0-1 0,-1 0 0,1-4 0,3-40 0,-2-1 0,-6-64 0,1 27 0,2-284 0,1 364 0,0 1 0,0-1 0,-1 0 0,1 1 0,-1-1 0,0 1 0,0-1 0,-1 1 0,1 0 0,-4-6 0,4 7 0,-1 1 0,0 0 0,0 0 0,0 0 0,0 0 0,0 0 0,0 1 0,0-1 0,-1 1 0,1-1 0,-1 1 0,1 0 0,-1 0 0,1 0 0,-1 0 0,0 0 0,1 1 0,-1-1 0,-3 1 0,-35-4 0,-1 3 0,-61 4 0,5 1 0,56-2 0,-1 1 0,1 3 0,-51 13 0,-121 43 0,16-3 0,152-48 0,0-2 0,-66 4 0,-208-14 0,146-2 0,46 1 0,-166 4 0,258 2 0,0 2 0,-43 12 0,5 0 0,28-9 0,-326 60 0,266-55 0,-169 1 0,-944-19 0,1218 4 0,1 1 0,-1-1 0,1 0 0,-1 0 0,1 0 0,-1 0 0,1 0 0,-1 0 0,1 0 0,-1 0 0,1 0 0,-1 0 0,1-1 0,-1 1 0,1 0 0,-1 0 0,1 0 0,-1 0 0,1-1 0,-1 1 0,1 0 0,0-1 0,-1 1 0,1 0 0,-1-1 0,1 1 0,0 0 0,-1-1 0,1 1 0,-1-2 0,10-12 0,36-19 0,-34 26 0,146-98 0,-156 104 0,1 1 0,-1-1 0,0 1 0,0-1 0,1 0 0,-1 1 0,0-1 0,0 0 0,0 0 0,0 0 0,0 0 0,0 0 0,0 0 0,0 0 0,0-1 0,0 1 0,-1 0 0,1 0 0,0-1 0,-1 1 0,1 0 0,0-3 0,-2 3 0,1 0 0,-1 0 0,0 0 0,1 0 0,-1 0 0,0 0 0,0 0 0,0 1 0,0-1 0,0 0 0,1 1 0,-1-1 0,0 1 0,0-1 0,-1 1 0,1-1 0,0 1 0,0-1 0,0 1 0,0 0 0,-1 0 0,-12-3 0,-1 1 0,-27-1 0,-77 5 0,279-3 0,140-9 0,443-11 0,-500 23 0,-21-15 0,-40 0 0,592 8 0,-445 7 0,-275-2 0,61 9 0,-92-6 0,1 2 0,-1 0 0,0 2 0,0 0 0,21 11 0,-9-3 0,-25-12 0,0 1 0,-1 0 0,0 0 0,0 1 0,0 0 0,0 1 0,9 8 0,-17-13 0,-1-1 0,1 0 0,-1 1 0,1-1 0,-1 1 0,1-1 0,-1 0 0,1 1 0,-1-1 0,0 1 0,1-1 0,-1 1 0,0-1 0,1 1 0,-1 0 0,0-1 0,0 1 0,0-1 0,1 1 0,-1 0 0,0-1 0,0 1 0,0-1 0,0 1 0,0 0 0,0-1 0,0 1 0,0 0 0,0-1 0,-1 1 0,1-1 0,0 1 0,0-1 0,-1 1 0,1 0 0,0-1 0,0 1 0,-1-1 0,1 1 0,-1-1 0,1 1 0,0-1 0,-1 1 0,1-1 0,-1 0 0,1 1 0,-1-1 0,1 0 0,-1 1 0,1-1 0,-1 0 0,0 0 0,1 1 0,-1-1 0,1 0 0,-2 0 0,-39 7 0,39-6 0,-304 2 0,178-5 0,-1502 1 0,1610 0 0,1 1 0,-1 1 0,0 1 0,0 1 0,1 0 0,-1 2 0,-34 12 0,32-9 0,0-2 0,0 0 0,0-1 0,-1-1 0,-35 2 0,31-4 0,1 1 0,-49 12 0,73-14 0,-1-1 0,1 1 0,0 0 0,0-1 0,0 1 0,0 0 0,0 0 0,0 0 0,0 1 0,0-1 0,0 0 0,1 1 0,-1-1 0,1 1 0,-4 3 0,5-4 0,0 1 0,0-1 0,0 0 0,0 0 0,1 0 0,-1 1 0,0-1 0,1 0 0,-1 0 0,1 0 0,-1 0 0,1 1 0,-1-1 0,1 0 0,0 0 0,-1 0 0,1 0 0,0 0 0,0-1 0,0 1 0,0 0 0,0 0 0,0 0 0,0-1 0,0 1 0,0-1 0,0 1 0,0-1 0,1 1 0,22 12 0,1-2 0,0-1 0,0-1 0,53 11 0,-54-14 0,62 11 0,172 11 0,-203-24 0,161 12 0,-416-14 0,62-3 0,-237 2 0,253 4 0,-127 24 0,182-18 0,0-3 0,-93-1 0,152-9 0,21-2 0,25-3 0,7 1 0,0-1 0,63-20 0,-77 12 0,-31 15 0,1 0 0,-1 0 0,0 0 0,0 0 0,0-1 0,1 1 0,-1 0 0,0 0 0,0 0 0,0-1 0,1 1 0,-1 0 0,0 0 0,0 0 0,0-1 0,0 1 0,0 0 0,0 0 0,0-1 0,0 1 0,1 0 0,-1 0 0,0-1 0,0 1 0,0 0 0,0-1 0,0 1 0,0 0 0,0 0 0,0-1 0,-1 1 0,1 0 0,0 0 0,0-1 0,0 1 0,0 0 0,0 0 0,0-1 0,0 1 0,-1 0 0,1 0 0,0 0 0,0-1 0,0 1 0,-1 0 0,1 0 0,0 0 0,0 0 0,0-1 0,-1 1 0,1 0 0,0 0 0,0 0 0,-1 0 0,1 0 0,0 0 0,0 0 0,-1 0 0,-10-4 0,0 2 0,1-1 0,-1 2 0,-1-1 0,1 1 0,-16 1 0,4 0 0,-436-2 0,273 4 0,250-1 0,88-3 0,-142-1 0,-11-1 0,-18-6 0,-17-3 0,-76-17 0,69 20 0,-48-17 0,74 17 0,17 10 0,0 0 0,-1 0 0,1 0 0,0-1 0,0 1 0,0 0 0,0 0 0,0 0 0,0-1 0,0 1 0,0 0 0,0 0 0,0 0 0,0-1 0,0 1 0,0 0 0,0 0 0,0 0 0,0 0 0,0-1 0,0 1 0,1 0 0,-1 0 0,0 0 0,0 0 0,0-1 0,0 1 0,0 0 0,0 0 0,0 0 0,1 0 0,-1 0 0,0 0 0,0-1 0,0 1 0,0 0 0,1 0 0,-1 0 0,0 0 0,0 0 0,0 0 0,0 0 0,1 0 0,-1 0 0,0 0 0,39-7 0,-21 4 0,77-18 0,-2-4 0,-1-4 0,167-78 0,-246 101 0,-8 5 0,0-1 0,0 0 0,0-1 0,0 1 0,0-1 0,-1 0 0,1 0 0,-1-1 0,0 1 0,0-1 0,0 0 0,4-6 0,-7 9 0,-1 0 0,0-1 0,1 1 0,-1 0 0,0 0 0,0 0 0,0-1 0,0 1 0,0 0 0,0-1 0,-1 1 0,1 0 0,0 0 0,-1 0 0,1-1 0,0 1 0,-1 0 0,0 0 0,1 0 0,-1 0 0,0 0 0,1 0 0,-1 0 0,0 0 0,0 0 0,0 0 0,0 0 0,0 1 0,0-1 0,0 0 0,0 0 0,-2 0 0,-40-19 0,42 19 0,-26-8 0,-1 2 0,0 0 0,0 2 0,-43-2 0,-115 4 0,182 3 0,-1 0 0,1 1 0,-1-1 0,1 1 0,-1 0 0,1 0 0,-1 0 0,1 1 0,0-1 0,-1 1 0,1 0 0,-6 4 0,4 0 0,-1 0 0,1 0 0,-1 1 0,2 0 0,-6 8 0,-18 21 0,18-23 0,0 1 0,-13 22 0,21-30 0,0 0 0,1 0 0,-1 0 0,1 1 0,1-1 0,-1 1 0,1-1 0,0 1 0,0 0 0,1 6 0,0-9 0,1-1 0,0 1 0,0-1 0,0 1 0,0-1 0,1 0 0,-1 1 0,1-1 0,0 0 0,0 0 0,0 0 0,0-1 0,0 1 0,1 0 0,-1-1 0,1 1 0,0-1 0,0 0 0,-1 0 0,1 0 0,5 2 0,9 5 0,1 0 0,30 9 0,-34-13 0,51 19 0,116 23 0,-154-40 0,0 2 0,42 18 0,11 4 0,-42-19 0,0-1 0,1-2 0,76 8 0,86-16 0,-23-1 0,-153 3 0,1 1 0,0 1 0,37 12 0,-34-9 0,58 10 0,27-11 0,118-8 0,-82-2 0,827 3 0,-947-1 0,0-2 0,34-8 0,-31 5 0,50-3 0,507 8 0,-284 3 0,-301-2 0,0 0 0,0 0 0,1-1 0,-1 1 0,0-1 0,-1 0 0,1-1 0,0 1 0,0-1 0,6-2 0,-9 2 0,0 0 0,0 0 0,1 0 0,-1 0 0,0 0 0,0 0 0,-1-1 0,1 1 0,0 0 0,-1-1 0,0 0 0,1 1 0,-1-1 0,0 0 0,0 0 0,0 1 0,-1-1 0,1 0 0,-1-4 0,1 0 0,-1-1 0,0 0 0,0 0 0,0 0 0,-1 0 0,-4-13 0,5 19 0,0 0 0,-1 1 0,1-1 0,-1 0 0,1 0 0,-1 1 0,0-1 0,1 0 0,-1 1 0,0-1 0,0 0 0,0 1 0,-1 0 0,1-1 0,0 1 0,0 0 0,-1-1 0,1 1 0,-1 0 0,1 0 0,-1 0 0,1 0 0,-1 0 0,0 1 0,1-1 0,-1 0 0,0 1 0,0-1 0,1 1 0,-1 0 0,0-1 0,0 1 0,0 0 0,-3 1 0,3 0 0,-1 0 0,1 0 0,0 1 0,-1-1 0,1 1 0,0 0 0,0 0 0,0-1 0,1 1 0,-1 0 0,0 1 0,1-1 0,-1 0 0,1 0 0,0 1 0,0-1 0,0 1 0,-2 4 0,-14 52 0,17-57 0,-7 38 0,1 0 0,1 51 0,2-29 0,2-53 0,0-1 0,-1 1 0,0-1 0,0 0 0,-1 1 0,0-1 0,0-1 0,-1 1 0,0 0 0,-1-1 0,1 0 0,-1 0 0,-1 0 0,1-1 0,-1 1 0,-8 5 0,6-5 0,-1 0 0,0-1 0,0-1 0,0 1 0,-1-1 0,1-1 0,-1 0 0,0 0 0,-1-1 0,1 0 0,-1-1 0,-13 2 0,-291-2 0,156-5 0,-1345 3 0,1273-15 0,27 0 0,-61 17 0,-93-4 0,180-10 0,-130-4 0,232 16 0,43 1 0,0-1 0,0-1 0,-64-12 0,92 12-170,0-1-1,0 1 0,1-1 1,-1 1-1,1-2 0,0 1 1,-5-3-1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02T16:37:53.362"/>
    </inkml:context>
    <inkml:brush xml:id="br0">
      <inkml:brushProperty name="width" value="0.35" units="cm"/>
      <inkml:brushProperty name="height" value="0.35" units="cm"/>
      <inkml:brushProperty name="color" value="#FFFFFF"/>
    </inkml:brush>
  </inkml:definitions>
  <inkml:trace contextRef="#ctx0" brushRef="#br0">6549 813 24575,'97'1'0,"100"16"0,-61-6 0,193-8 0,-160-6 0,-95 5 0,-41 1 0,0-3 0,0-1 0,53-8 0,-77 7 0,0 0 0,-1-1 0,0 0 0,0 0 0,0-1 0,0 0 0,0 0 0,-1-1 0,0 0 0,0 0 0,0-1 0,-1 0 0,0 0 0,9-11 0,-1-3 0,-1-1 0,-1-1 0,17-42 0,18-28 0,-32 64 0,0 0 0,-2-1 0,11-37 0,-14 33 0,-2 0 0,-2-1 0,0 0 0,-3 0 0,-1 0 0,-4-62 0,2 92 0,-1 0 0,0 0 0,0 0 0,-1 0 0,1 0 0,-1 0 0,0 0 0,0 1 0,0-1 0,0 1 0,-1-1 0,1 1 0,-1 0 0,0 0 0,0 0 0,0 0 0,0 0 0,-1 1 0,1-1 0,-1 1 0,1 0 0,-1 0 0,0 0 0,0 1 0,0-1 0,0 1 0,-7-1 0,-11-2 0,1 1 0,-1 0 0,0 2 0,-23 2 0,33-1 0,-80 0 0,-133 5 0,210-2 0,-1 0 0,1 1 0,0 0 0,0 2 0,1 0 0,-24 12 0,23-10 0,0-1 0,-1 0 0,0-1 0,0-1 0,-27 5 0,-38-3 0,-137-7 0,106-3 0,-188 4 0,-196-4 0,149-24 0,-453-8 0,-622 37 0,1507-3 0,104 3 0,-161 3 0,-27-2 0,-9 1 0,-18 2 0,-165 2 0,143-7 0,-1418 3-893,1123-4 799,298-1 94,29 0 0,0 1 0,0 0 0,0 1 0,-20 4 0,31-1 0,12 0 0,14 1 0,81 5 421,165-6-1,-150-5-274,87 0-146,169 2 0,-290 4 0,0 3 0,129 32 0,-206-38 0,-10 0 0,-19-1 0,-483 2 0,-140 6 0,612-8 0,21-1 0,0 0 0,0 1 0,0 1 0,1 0 0,-1 0 0,-18 7 0,30-9 0,0 0 0,1 0 0,-1 0 0,1 1 0,-1-1 0,1 0 0,-1 0 0,1 0 0,-1 1 0,1-1 0,-1 0 0,1 1 0,-1-1 0,1 0 0,-1 1 0,1-1 0,0 0 0,-1 1 0,1-1 0,0 1 0,-1-1 0,1 1 0,0-1 0,0 1 0,-1-1 0,1 1 0,0-1 0,0 1 0,0-1 0,0 1 0,-1 0 0,1-1 0,0 1 0,0-1 0,0 1 0,0-1 0,1 2 0,0 0 0,0-1 0,0 1 0,1-1 0,-1 0 0,0 1 0,1-1 0,-1 0 0,1 0 0,0 0 0,3 2 0,19 9 0,1-1 0,0-1 0,1-2 0,46 10 0,120 11 0,304 3-157,6-29-168,-338-3 217,-6 1-19,219-5 136,-519 5-17,22-3 0,-205 1 5,-89 1-161,406 0 150,-1114 6-2073,7 37-564,691-2 685,331-21 983,90-20 919,-1 1 0,1 0-1,0 0 1,0 1 0,0-1-1,1 1 1,-1-1-1,-4 4 1,7-5 73,-1 1 0,1-1 0,0 0 0,-1 1 0,1-1 0,0 0 0,0 1 0,-1-1 0,1 1 0,0-1 0,0 0 0,0 1 0,0-1 0,-1 1 0,1-1 0,0 1 0,0-1 0,0 0 0,0 1 0,0-1 0,0 1 0,0-1 0,0 1 0,0-1 0,0 1 0,1-1 0,-1 0 0,0 1-1,0-1 1,0 1 0,0-1 0,1 0 0,-1 1 0,4 3 117,-1-2 0,1 1 0,-1 0-1,1-1 1,0 0 0,0 0-1,0 0 1,0 0 0,6 1-1,57 21 1123,1-2 0,1-4 0,0-3 0,1-3 0,108 4 0,781-13-1105,-500-6-165,-285 1 22,276 9 0,-438-6 0,11 1 0,46 8 0,-69-10 0,0 0 0,0 0 0,0 0 0,0 0 0,-1 0 0,1 0 0,0 1 0,0-1 0,0 0 0,0 0 0,0 0 0,0 0 0,0 0 0,0 1 0,0-1 0,0 0 0,-1 0 0,1 0 0,0 0 0,0 0 0,0 1 0,0-1 0,0 0 0,0 0 0,0 0 0,0 0 0,0 0 0,0 1 0,1-1 0,-1 0 0,0 0 0,0 0 0,0 0 0,0 0 0,0 1 0,0-1 0,0 0 0,0 0 0,0 0 0,0 0 0,0 0 0,1 0 0,-1 1 0,0-1 0,-31 7 0,0-1 0,-1-2 0,-53 1 0,44-3 0,-942 62 0,924-57 0,39 1 0,20-7 0,0-1 0,-1 0 0,1 1 0,0-1 0,0 0 0,0 1 0,-1-1 0,1 0 0,0 1 0,0-1 0,0 0 0,0 1 0,0-1 0,0 0 0,0 1 0,0-1 0,0 0 0,0 1 0,0-1 0,0 1 0,0-1 0,0 0 0,0 1 0,0-1 0,0 0 0,0 1 0,1-1 0,-1 0 0,0 1 0,0-1 0,2 3 0,0-1 0,0 0 0,1-1 0,-1 1 0,0 0 0,1 0 0,-1-1 0,1 0 0,-1 1 0,5 0 0,41 14 0,0-2 0,71 11 0,-73-17 0,80 13 0,184 5 0,130-22 0,-306-4 0,3 0 0,213-3 0,-491 2 0,-2564 1-1426,2669 0 1426,-177 5 0,169 3 0,44-8 0,0 0 0,-1 0 0,1 0 0,0 0 0,0 0 0,-1 0 0,1 0 0,0 1 0,-1-1 0,1 0 0,0 0 0,0 0 0,0 0 0,-1 1 0,1-1 0,0 0 0,0 0 0,0 1 0,-1-1 0,1 0 0,0 0 0,0 1 0,0-1 0,0 0 0,0 0 0,0 1 0,0-1 0,0 0 0,0 1 0,0-1 0,0 0 0,0 0 0,0 1 0,0-1 0,0 0 0,0 1 0,0-1 0,0 0 0,0 0 0,0 1 0,0-1 0,0 0 0,0 0 0,0 1 0,1-1 0,-1 0 0,0 0 0,0 1 0,0-1 0,1 0 0,-1 0 0,0 0 0,0 1 0,0-1 0,1 0 0,-1 0 0,0 0 0,0 0 0,1 1 0,-1-1 0,0 0 0,1 0 0,-1 0 0,0 0 0,0 0 0,1 0 0,-1 0 0,23 10 0,22 3 192,0-2 0,54 6 0,98 2 593,-141-14-720,488 8-277,-5-38-212,-425 18 334,1385-45 816,-27 53-726,-737-2 0,3 1 0,-720-1 0,0 0 0,0-1 0,0 0 0,0-2 0,0 0 0,-1-1 0,0-1 0,0 0 0,0-1 0,-1-1 0,24-16 0,-39 24 0,-1 0 0,1-1 0,0 1 0,-1-1 0,1 1 0,-1-1 0,1 1 0,-1-1 0,1 1 0,-1-1 0,1 1 0,-1-1 0,1 1 0,-1-1 0,0 0 0,1 1 0,-1-1 0,0 0 0,0 1 0,1-1 0,-1 0 0,0 0 0,0 1 0,0-1 0,0 0 0,0 1 0,0-1 0,0 0 0,0 0 0,0 1 0,0-1 0,0 0 0,-1 0 0,1 1 0,0-1 0,0 0 0,-1 1 0,1-1 0,-1 1 0,1-1 0,0 0 0,-1 1 0,1-1 0,-1 1 0,1-1 0,-1 1 0,0-1 0,-4-3 0,0 1 0,0 0 0,0 0 0,0 0 0,-8-2 0,-18-6 0,-1 1 0,1 2 0,-1 1 0,-35-3 0,-705-76-500,497 59 243,-822-75 72,374 36 219,695 62-34,65 3 0,291-7 636,-134 1-364,729-42-649,-3 0 0,-293 43 377,-588 4 0,0-2 0,-1-1 0,44-11 0,2-1 0,-50 11 12,404-56 730,-14 55-742,-239 9 0,-179-2 0,0 0 0,0 0 0,0 1 0,0-1 0,0 1 0,0 1 0,-1-1 0,1 1 0,0 0 0,-1 0 0,1 1 0,-1-1 0,1 1 0,-1 1 0,0-1 0,-1 1 0,1-1 0,0 1 0,-1 1 0,0-1 0,0 1 0,0-1 0,-1 1 0,0 0 0,0 1 0,0-1 0,0 0 0,-1 1 0,0-1 0,0 1 0,0 0 0,-1 0 0,0 0 0,1 10 0,1 33 0,-1 0 0,-9 82 0,6-125 0,1-1 0,-2 0 0,1 1 0,-1-1 0,1 0 0,-1 0 0,-1 0 0,1 0 0,-1 0 0,0-1 0,0 1 0,0-1 0,-1 0 0,1 0 0,-1 0 0,0 0 0,0-1 0,-1 1 0,1-1 0,-1 0 0,1 0 0,-1-1 0,0 0 0,0 1 0,0-2 0,0 1 0,-1 0 0,-5 0 0,-15 3 0,-1-2 0,0 0 0,0-2 0,-38-3 0,41 1 0,-556-2 0,334 4 0,215 1 0,1 1 0,0 2 0,-56 15 0,52-11 0,-2-1 0,-45 4 0,33-9 0,16-2 0,-52 9 0,33-3-682,-85 3-1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02T16:38:08.929"/>
    </inkml:context>
    <inkml:brush xml:id="br0">
      <inkml:brushProperty name="width" value="0.35" units="cm"/>
      <inkml:brushProperty name="height" value="0.35" units="cm"/>
      <inkml:brushProperty name="color" value="#FFFFFF"/>
    </inkml:brush>
  </inkml:definitions>
  <inkml:trace contextRef="#ctx0" brushRef="#br0">1431 1257 24575,'2034'0'0,"-1900"-6"0,132-23 0,-75 5 0,-171 22 0,175-23 0,-159 16 0,39-14 0,17-5 0,5 6 0,113-29 0,-187 44 0,0 2 0,1 0 0,-1 1 0,1 2 0,0 1 0,-1 0 0,1 2 0,26 4 0,-46-5 0,0 1 0,0 0 0,0 0 0,-1 1 0,1-1 0,-1 1 0,1 0 0,-1 0 0,1 0 0,-1 0 0,0 0 0,0 1 0,0 0 0,0-1 0,0 1 0,-1 0 0,5 7 0,-2 0 0,1 1 0,-2 0 0,0 0 0,5 18 0,10 27 0,-16-52 0,-2 0 0,1 0 0,0 0 0,-1 0 0,0 0 0,0 0 0,0 0 0,0 0 0,0 6 0,-2-9 0,1 1 0,0-1 0,-1 0 0,0 0 0,1 1 0,-1-1 0,0 0 0,1 0 0,-1 0 0,0 1 0,0-1 0,0 0 0,0 0 0,0 0 0,0-1 0,0 1 0,0 0 0,0 0 0,-1-1 0,1 1 0,0 0 0,-1-1 0,1 1 0,0-1 0,-1 0 0,1 1 0,0-1 0,-1 0 0,1 0 0,-1 0 0,-2 0 0,-7 1 0,-1 0 0,1-1 0,-1 0 0,1 0 0,-1-2 0,1 1 0,-1-2 0,1 1 0,0-1 0,0-1 0,0 0 0,1-1 0,-1 0 0,1 0 0,-16-12 0,2 1 0,-14-8 0,-47-41 0,83 64 0,1 0 0,-1-1 0,1 1 0,0 0 0,-1-1 0,1 1 0,0-1 0,0 1 0,0-1 0,0 0 0,0 0 0,0 1 0,1-1 0,-1 0 0,1 0 0,-1 0 0,0-2 0,1 3 0,1 0 0,-1-1 0,0 1 0,1 0 0,-1 0 0,0-1 0,1 1 0,0 0 0,-1 0 0,1 0 0,0 0 0,-1 0 0,1 0 0,0 0 0,0 0 0,0 0 0,0 0 0,0 0 0,1-1 0,8-3 0,-1 0 0,1 0 0,0 1 0,0 0 0,12-2 0,4-2 0,119-60 0,-140 66 0,0-1 0,-1 1 0,1-1 0,-1 0 0,0 0 0,0 0 0,0 0 0,0-1 0,-1 1 0,1-1 0,-1 0 0,0 0 0,0 0 0,0-1 0,2-4 0,-2 0 0,0 0 0,0-1 0,-1 1 0,0-1 0,-1 1 0,0-20 0,-4-155 0,0 58 0,2 108 0,1 0 0,-2 0 0,0 1 0,-1-1 0,-11-31 0,13 44 0,-1 0 0,0 0 0,0 0 0,-1 0 0,0 1 0,1-1 0,-2 1 0,1 0 0,0-1 0,-1 2 0,0-1 0,0 0 0,0 1 0,0-1 0,0 1 0,-1 0 0,1 1 0,-1-1 0,0 1 0,0 0 0,0 0 0,0 1 0,-9-3 0,-25 1 0,0 2 0,-61 5 0,7-1 0,-15-1 0,-198-4 0,247-4 0,1-3 0,-1-2 0,-65-22 0,-15-14 0,-9-4 0,120 44 0,0 1 0,0 1 0,-44-2 0,-137 9 0,-30-2 0,190-4 0,-75-18 0,-11-2 0,-428 12 0,352 14 0,51 0 0,-181-4 0,115-24 0,-266 21 0,285 7 0,163 1 0,44-3 0,0 0 0,0 0 0,0 0 0,-1 0 0,1 0 0,0 0 0,0 0 0,0 0 0,-1 0 0,1 0 0,0 0 0,0 0 0,0 0 0,0 0 0,-1 1 0,1-1 0,0 0 0,0 0 0,0 0 0,0 0 0,-1 0 0,1 0 0,0 0 0,0 1 0,0-1 0,0 0 0,0 0 0,0 0 0,-1 0 0,1 1 0,0-1 0,0 0 0,0 0 0,0 0 0,0 0 0,0 1 0,0-1 0,0 0 0,0 0 0,0 0 0,0 1 0,0-1 0,0 0 0,0 0 0,0 0 0,0 1 0,19 9 0,155 65 0,-119-49 0,-37-19 0,1-1 0,0-1 0,0-1 0,1 0 0,0-2 0,-1 0 0,29-1 0,-18 0 0,1 1 0,35 7 0,345 69 0,-341-66 0,0-2 0,141-1 0,-116-6 0,135 23 0,-131-12 0,114 1 0,-95-13 0,163 24 0,-391-25 0,-1259-2 0,749 1 0,532 3 0,0 3 0,-133 27 0,-17 6 0,203-34 0,-23 3 0,54-7 0,0 0 0,-1 0 0,1 0 0,0 1 0,0 0 0,0 0 0,0 0 0,0 0 0,-5 5 0,8-6 0,1-1 0,-1 0 0,1 1 0,-1-1 0,1 0 0,0 1 0,-1-1 0,1 1 0,0-1 0,0 0 0,-1 1 0,1-1 0,0 1 0,0-1 0,-1 1 0,1-1 0,0 1 0,0-1 0,0 1 0,0-1 0,0 1 0,0-1 0,0 1 0,0 0 0,0-1 0,0 1 0,0-1 0,0 1 0,0-1 0,1 1 0,-1-1 0,0 1 0,0-1 0,0 1 0,1-1 0,-1 0 0,0 1 0,1-1 0,-1 1 0,0-1 0,1 0 0,-1 1 0,1-1 0,-1 0 0,0 1 0,1-1 0,-1 0 0,1 1 0,29 12 0,-30-13 0,286 72 0,-192-51 0,527 92 0,-557-104 0,177 15 0,232 20 0,-99-4 0,432-31 0,-459-12 0,296 3 0,-634 0 0,54-3 0,-61 3 0,1-1 0,0 1 0,-1-1 0,1 1 0,-1-1 0,1 0 0,-1 0 0,1 0 0,-1 0 0,0 0 0,1-1 0,-1 1 0,0-1 0,0 1 0,0-1 0,0 0 0,0 0 0,0 0 0,1-3 0,-3 4 0,1 0 0,-1 0 0,0-1 0,0 1 0,-1 0 0,1 0 0,0 0 0,0-1 0,-1 1 0,1 0 0,0 0 0,-1 0 0,1 0 0,-1 0 0,0 0 0,1 0 0,-1 0 0,0 0 0,0 0 0,1 0 0,-1 0 0,0 0 0,0 0 0,0 1 0,0-1 0,0 0 0,0 1 0,-2-2 0,-32-17 0,34 18 0,-27-11 0,-52-14 0,52 18 0,0-1 0,-32-15 0,31 9 0,-103-47 0,112 55 0,0 0 0,-1 1 0,1 1 0,-40-5 0,-51-4 0,60 7 0,-62-2 0,-1174 11 0,1210 2 0,1 4 0,0 4 0,-87 24 0,83-18 0,23-4 0,0 2 0,1 3 0,-60 29 0,102-41 0,0 1 0,1 0 0,0 1 0,0 1 0,1 0 0,0 1 0,1 0 0,0 0 0,1 1 0,0 1 0,1 0 0,1 0 0,0 0 0,0 1 0,1 1 0,-6 18 0,3-7 0,1 0 0,-10 49 0,10-35 0,5-30 0,2 1 0,-1 0 0,2-1 0,-1 1 0,1 20 0,2-28 0,-1 1 0,1-1 0,0 0 0,0 0 0,0 0 0,0 0 0,0 0 0,1 0 0,0 0 0,-1 0 0,1 0 0,0-1 0,0 1 0,0-1 0,1 1 0,-1-1 0,1 0 0,-1 0 0,1 0 0,0 0 0,-1-1 0,1 1 0,0-1 0,3 2 0,6 1 0,0 0 0,0 0 0,1-1 0,-1-1 0,0 0 0,19 0 0,80-4 0,-48-1 0,-45 4 0,-12 0 0,-1-1 0,0 0 0,0 0 0,0 0 0,0-1 0,0 1 0,1-1 0,-1 0 0,8-4 0,-13 5 0,0 0 0,0 0 0,0 0 0,1 0 0,-1-1 0,0 1 0,0 0 0,0 0 0,1 0 0,-1-1 0,0 1 0,0 0 0,0 0 0,0 0 0,0-1 0,1 1 0,-1 0 0,0 0 0,0-1 0,0 1 0,0 0 0,0 0 0,0-1 0,0 1 0,0 0 0,0-1 0,0 1 0,0 0 0,0 0 0,0-1 0,0 1 0,0 0 0,0 0 0,-1-1 0,1 1 0,0 0 0,0 0 0,0-1 0,0 1 0,0 0 0,-1 0 0,1 0 0,0-1 0,0 1 0,0 0 0,-1 0 0,1 0 0,0 0 0,0 0 0,0-1 0,-1 1 0,1 0 0,-17-10 0,13 7 0,-14-6 0,0 0 0,0 0 0,-1 2 0,0 0 0,-1 2 0,1 0 0,-1 1 0,0 1 0,0 0 0,0 2 0,-31 1 0,256 1 0,-62 1 0,17-2 0,233-29 0,639-94 0,-412 61 0,-443 41 0,177-13 0,380 31 0,-383 5 0,-356-2-151,0-1-1,-1 0 0,1-1 0,0 1 1,0-1-1,0 0 0,0 0 1,-6-4-1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3-02T16:46:37.821"/>
    </inkml:context>
    <inkml:brush xml:id="br0">
      <inkml:brushProperty name="width" value="0.35" units="cm"/>
      <inkml:brushProperty name="height" value="0.35" units="cm"/>
      <inkml:brushProperty name="color" value="#FFFFFF"/>
    </inkml:brush>
  </inkml:definitions>
  <inkml:trace contextRef="#ctx0" brushRef="#br0">4140 712 24575,'-4'0'0,"0"-1"0,1 0 0,-1 0 0,0 0 0,1 0 0,-1-1 0,1 0 0,0 1 0,-1-1 0,1 0 0,0 0 0,0-1 0,0 1 0,1-1 0,-1 1 0,0-1 0,1 0 0,-3-5 0,-6-8 0,0 0 0,-10-22 0,17 30 0,-11-24 0,-16-54 0,19 52 0,-19-39 0,25 66 0,4 17 0,4 17 0,9 13 0,1 0 0,27 55 0,-1 2 0,-35-89 0,0-1 0,0 1 0,1-1 0,0 1 0,5 7 0,-8-14 0,-1 0 0,1 0 0,0-1 0,0 1 0,-1 0 0,1 0 0,0 0 0,0-1 0,0 1 0,0 0 0,0-1 0,0 1 0,0-1 0,0 1 0,0-1 0,0 1 0,0-1 0,0 0 0,0 1 0,1-1 0,-1 0 0,0 0 0,0 0 0,0 0 0,0 0 0,0 0 0,1 0 0,-1-1 0,0 1 0,0 0 0,0-1 0,0 1 0,0-1 0,0 1 0,0-1 0,0 1 0,0-1 0,0 1 0,0-1 0,0 0 0,0 0 0,0 0 0,-1 1 0,1-1 0,0 0 0,-1 0 0,2-2 0,4-6 0,0 1 0,0-2 0,-1 1 0,0-1 0,-1 0 0,0 0 0,3-13 0,17-82 0,-15 54 0,-2 11 0,-5 29 0,0-1 0,0 1 0,1 0 0,0 0 0,1 0 0,7-14 0,-11 24 0,0 0 0,1 0 0,-1 0 0,1 0 0,0 0 0,-1 0 0,1 0 0,0 0 0,-1 0 0,1 0 0,0 0 0,0 1 0,0-1 0,0 0 0,0 1 0,0-1 0,0 1 0,0-1 0,0 1 0,0-1 0,0 1 0,0 0 0,2-1 0,-2 2 0,0-1 0,0 0 0,0 1 0,0-1 0,0 1 0,0-1 0,0 1 0,0-1 0,0 1 0,0 0 0,0 0 0,0-1 0,-1 1 0,1 0 0,0 0 0,0 0 0,-1 0 0,2 1 0,3 7 0,-1 1 0,0-1 0,6 20 0,20 89 0,-20-75 0,1 0 0,27 66 0,-37-104 0,2-1 0,-1 1 0,0-1 0,1 1 0,0-1 0,0 0 0,0 0 0,0 0 0,1 0 0,-1-1 0,5 4 0,-8-7 0,0 0 0,0 0 0,1 0 0,-1 0 0,0 0 0,0 1 0,0-1 0,0 0 0,1 0 0,-1 0 0,0 0 0,0 0 0,0 0 0,0 0 0,1 0 0,-1 0 0,0 0 0,0 0 0,0 0 0,1 0 0,-1 1 0,0-2 0,0 1 0,0 0 0,1 0 0,-1 0 0,0 0 0,0 0 0,0 0 0,1 0 0,-1 0 0,0 0 0,0 0 0,0 0 0,0 0 0,1 0 0,-1-1 0,0 1 0,0 0 0,0 0 0,0 0 0,0 0 0,1 0 0,-1-1 0,0 1 0,0 0 0,0 0 0,-1-13 0,-10-16 0,11 29 0,-49-145 0,34 94 0,-25-57 0,28 77 0,8 21 0,0 0 0,0 0 0,-11-18 0,14 28 0,1 0 0,0 0 0,0-1 0,0 1 0,0 0 0,0-1 0,-1 1 0,1 0 0,0 0 0,0-1 0,0 1 0,-1 0 0,1 0 0,0 0 0,0-1 0,-1 1 0,1 0 0,0 0 0,-1 0 0,1 0 0,0 0 0,0 0 0,-1 0 0,1-1 0,0 1 0,-1 0 0,1 0 0,0 0 0,-1 0 0,1 0 0,0 0 0,-1 0 0,1 0 0,0 1 0,0-1 0,-1 0 0,1 0 0,0 0 0,-1 0 0,1 0 0,0 0 0,-1 1 0,-7 16 0,0 31 0,8-45 0,-25 285 0,15-157 0,10-126 0,0 0 0,-1 0 0,1-1 0,-1 1 0,0 0 0,-1-1 0,1 1 0,-1-1 0,0 1 0,0-1 0,0 0 0,-1 0 0,-3 6 0,3-8 0,0 1 0,0-1 0,0 0 0,0 0 0,-1 0 0,1-1 0,-1 1 0,1-1 0,-1 1 0,1-1 0,-1 0 0,0-1 0,1 1 0,-1-1 0,0 1 0,0-1 0,-4-1 0,-297-11 0,-347 36 0,293-15 0,127 16 0,-465-20 0,387-7 0,-778 2 0,1083 1 0,0-1 0,1 0 0,-1 0 0,0-1 0,1 1 0,-1-1 0,0 0 0,1-1 0,-1 1 0,1-1 0,-1 1 0,1-1 0,0-1 0,0 1 0,0 0 0,0-1 0,0 0 0,1 0 0,-1 0 0,-2-4 0,-8-5 0,1 0 0,-2 2 0,1 0 0,-1 0 0,-1 1 0,0 1 0,0 1 0,-30-10 0,18 6 0,-44-23 0,67 31 0,-1 0 0,2-1 0,-1 0 0,0 0 0,1 0 0,0-1 0,0 1 0,0-1 0,0 0 0,1 0 0,0 0 0,0-1 0,0 1 0,1-1 0,-1 0 0,1 1 0,1-1 0,-1 0 0,0-9 0,0-8 0,1-1 0,0 0 0,7-41 0,-2 9 0,-1-244 0,-3 205 0,0 87 0,0 1 0,1-1 0,0 0 0,1 1 0,3-13 0,-5 19 0,1-1 0,-1 1 0,0 0 0,1 0 0,-1 0 0,1-1 0,-1 1 0,1 0 0,0 0 0,-1 0 0,1 0 0,0 0 0,0 0 0,0 0 0,0 0 0,-1 1 0,1-1 0,1 0 0,-1 0 0,0 1 0,0-1 0,0 1 0,0-1 0,0 1 0,0-1 0,1 1 0,-1 0 0,0 0 0,0-1 0,1 1 0,-1 0 0,0 0 0,0 0 0,1 0 0,-1 0 0,0 1 0,0-1 0,1 0 0,-1 1 0,0-1 0,0 1 0,0-1 0,1 1 0,0 0 0,15 11 0,-1-1 0,0 2 0,16 17 0,5 3 0,5 10 0,-35-34 0,-1-2 0,2 1 0,-1-1 0,1 0 0,0 0 0,0-1 0,18 9 0,9 0 0,1-2 0,1-2 0,0-1 0,76 9 0,160-3 0,-142-11 0,1183 17 0,-1173-22 0,64-16 0,-6 1 0,-130 17 0,-42-1 0,-1 0 0,1-1 0,-1-2 0,1-1 0,27-6 0,-27 2 0,0 2 0,1 0 0,37 0 0,88 6 0,-71 1 0,7-1 0,119-2 0,-195-1 0,0-1 0,-1 0 0,0 0 0,1-2 0,-1 1 0,15-10 0,10-2 0,-8 4 0,62-16 0,-68 22 0,-1-2 0,0 0 0,40-22 0,-14 7 0,-48 23 0,0 0 0,1 0 0,-1 0 0,0 0 0,1-1 0,-1 1 0,1 0 0,-1 0 0,0 0 0,1 0 0,-1 0 0,0-1 0,0 1 0,1 0 0,-1 0 0,0 0 0,1-1 0,-1 1 0,0 0 0,0-1 0,1 1 0,-1 0 0,0-1 0,0 1 0,0 0 0,0-1 0,1 1 0,-1 0 0,0-1 0,0 1 0,0 0 0,0-1 0,0 1 0,0 0 0,0-1 0,0 1 0,0-1 0,-14-7 0,-29-1 0,-96-4 0,-205 7 0,225 7 0,-396-19 0,376 11 0,-373 5 0,455 8 0,-65 15 0,-28 3 0,35-18 0,71-6 0,0 3 0,-45 8 0,-446 61 0,368-68 0,19-2 0,145-2 0,-1 1 0,1-1 0,0 1 0,-1 0 0,1 0 0,0 0 0,0 0 0,0 1 0,0-1 0,0 1 0,0 0 0,0 0 0,0 0 0,1 0 0,-1 0 0,1 1 0,0-1 0,0 1 0,-1 0 0,2-1 0,-4 7 0,-2 4 0,2 0 0,0 1 0,1 0 0,-4 14 0,0 5 0,1-11 0,-3 6 0,2 0 0,0 0 0,2 1 0,2 0 0,0 0 0,1 40 0,3-65 0,1-1 0,0 0 0,0 0 0,0 1 0,0-1 0,0 0 0,1 0 0,-1 0 0,1 0 0,0 0 0,0-1 0,0 1 0,0-1 0,1 1 0,-1-1 0,1 0 0,-1 1 0,1-1 0,0-1 0,0 1 0,3 2 0,9 3 0,0 0 0,1-1 0,18 4 0,-7-1 0,19 6 0,0-1 0,1-3 0,0-1 0,93 5 0,889-1 0,-682-16 0,-538 0 0,-204 5 0,153 23 0,-439-21 0,376-8 0,-488 3 0,765 0 0,27 0 0,1 0 0,0 0 0,-1 0 0,1 0 0,0 0 0,-1 0 0,1 0 0,0-1 0,-1 1 0,1 0 0,0 0 0,0 0 0,-1 0 0,1 0 0,0 0 0,-1-1 0,1 1 0,0 0 0,0 0 0,-1 0 0,1-1 0,0 1 0,0 0 0,0 0 0,-1-1 0,1 1 0,0 0 0,0 0 0,0-1 0,0 1 0,0 0 0,0-1 0,0 1 0,-1 0 0,1-1 0,0 1 0,7-13 0,16-9 0,-3 9 0,1 2 0,-1 0 0,2 2 0,29-10 0,0 0 0,380-133 0,-401 144 0,1 1 0,0 2 0,61-4 0,93 12 0,-60 0 0,2782-3-1365</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1870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36D3B2-60E2-2B48-C1D6-DE653DB3F97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16ADC0D-1D1D-5179-2FA7-749B2AF338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3F63AE-619C-38EB-6068-0D04332BCF5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7B2AD7E-A896-3803-9264-B8352C2C1B79}"/>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555639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png"/><Relationship Id="rId7" Type="http://schemas.openxmlformats.org/officeDocument/2006/relationships/customXml" Target="../ink/ink2.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customXml" Target="../ink/ink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28.png"/></Relationships>
</file>

<file path=ppt/slides/_rels/slide2.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customXml" Target="../ink/ink4.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customXml" Target="../ink/ink5.xml"/></Relationships>
</file>

<file path=ppt/slides/_rels/slide5.xml.rels><?xml version="1.0" encoding="UTF-8" standalone="yes"?>
<Relationships xmlns="http://schemas.openxmlformats.org/package/2006/relationships"><Relationship Id="rId8" Type="http://schemas.openxmlformats.org/officeDocument/2006/relationships/customXml" Target="../ink/ink6.xml"/><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 Id="rId9"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8.png"/><Relationship Id="rId7" Type="http://schemas.openxmlformats.org/officeDocument/2006/relationships/customXml" Target="../ink/ink7.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7"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customXml" Target="../ink/ink8.xml"/><Relationship Id="rId5" Type="http://schemas.openxmlformats.org/officeDocument/2006/relationships/image" Target="../media/image25.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hyperlink" Target="https://www.slideshare.net/slideshow/phishing-attack-seminar-presentation/250920054" TargetMode="External"/><Relationship Id="rId4" Type="http://schemas.openxmlformats.org/officeDocument/2006/relationships/hyperlink" Target="https://www.slideshare.net/slideshow/phishing-ppt-137084450/137084450" TargetMode="Externa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639729"/>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Understanding and Preventing Phishing Attacks</a:t>
            </a:r>
            <a:endParaRPr lang="en-US" sz="4450" dirty="0"/>
          </a:p>
        </p:txBody>
      </p:sp>
      <p:sp>
        <p:nvSpPr>
          <p:cNvPr id="4" name="Text 1"/>
          <p:cNvSpPr/>
          <p:nvPr/>
        </p:nvSpPr>
        <p:spPr>
          <a:xfrm>
            <a:off x="6280190" y="3397448"/>
            <a:ext cx="7556421" cy="2540318"/>
          </a:xfrm>
          <a:prstGeom prst="rect">
            <a:avLst/>
          </a:prstGeom>
          <a:noFill/>
          <a:ln/>
        </p:spPr>
        <p:txBody>
          <a:bodyPr wrap="square" lIns="0" tIns="0" rIns="0" bIns="0" rtlCol="0" anchor="t"/>
          <a:lstStyle/>
          <a:p>
            <a:pPr marL="0" indent="0">
              <a:lnSpc>
                <a:spcPts val="2850"/>
              </a:lnSpc>
              <a:buNone/>
            </a:pPr>
            <a:r>
              <a:rPr lang="en-US" sz="1750" dirty="0">
                <a:solidFill>
                  <a:srgbClr val="4C4C4D"/>
                </a:solidFill>
                <a:latin typeface="Heebo" pitchFamily="34" charset="0"/>
                <a:ea typeface="Heebo" pitchFamily="34" charset="-122"/>
                <a:cs typeface="Heebo" pitchFamily="34" charset="-120"/>
              </a:rPr>
              <a:t>Phishing attacks are a pervasive threat in today's digital landscape, targeting individuals and organizations alike. This presentation aims to provide a comprehensive overview of phishing, including its definition, various types, attack mechanisms, and effective prevention strategies. By understanding the intricacies of phishing tactics, individuals and organizations can better protect themselves from falling victim to these malicious schemes.</a:t>
            </a:r>
            <a:endParaRPr lang="en-US" sz="1750" dirty="0"/>
          </a:p>
        </p:txBody>
      </p:sp>
      <p:sp>
        <p:nvSpPr>
          <p:cNvPr id="5" name="Shape 2"/>
          <p:cNvSpPr/>
          <p:nvPr/>
        </p:nvSpPr>
        <p:spPr>
          <a:xfrm>
            <a:off x="6280190" y="6209824"/>
            <a:ext cx="362903" cy="362903"/>
          </a:xfrm>
          <a:prstGeom prst="roundRect">
            <a:avLst>
              <a:gd name="adj" fmla="val 25194296"/>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287810" y="6217444"/>
            <a:ext cx="347663" cy="347663"/>
          </a:xfrm>
          <a:prstGeom prst="rect">
            <a:avLst/>
          </a:prstGeom>
        </p:spPr>
      </p:pic>
      <p:sp>
        <p:nvSpPr>
          <p:cNvPr id="7" name="Text 3"/>
          <p:cNvSpPr/>
          <p:nvPr/>
        </p:nvSpPr>
        <p:spPr>
          <a:xfrm>
            <a:off x="6756440" y="6192917"/>
            <a:ext cx="1777484" cy="396835"/>
          </a:xfrm>
          <a:prstGeom prst="rect">
            <a:avLst/>
          </a:prstGeom>
          <a:noFill/>
          <a:ln/>
        </p:spPr>
        <p:txBody>
          <a:bodyPr wrap="none" lIns="0" tIns="0" rIns="0" bIns="0" rtlCol="0" anchor="t"/>
          <a:lstStyle/>
          <a:p>
            <a:pPr marL="0" indent="0" algn="l">
              <a:lnSpc>
                <a:spcPts val="3100"/>
              </a:lnSpc>
              <a:buNone/>
            </a:pPr>
            <a:r>
              <a:rPr lang="en-US" sz="2200" dirty="0"/>
              <a:t>Abhishek Maurya</a:t>
            </a:r>
          </a:p>
        </p:txBody>
      </p:sp>
      <mc:AlternateContent xmlns:mc="http://schemas.openxmlformats.org/markup-compatibility/2006" xmlns:p14="http://schemas.microsoft.com/office/powerpoint/2010/main">
        <mc:Choice Requires="p14">
          <p:contentPart p14:bwMode="auto" r:id="rId5">
            <p14:nvContentPartPr>
              <p14:cNvPr id="8" name="Ink 7">
                <a:extLst>
                  <a:ext uri="{FF2B5EF4-FFF2-40B4-BE49-F238E27FC236}">
                    <a16:creationId xmlns:a16="http://schemas.microsoft.com/office/drawing/2014/main" id="{053970BD-44BC-DE95-BA54-F0C88066E9A4}"/>
                  </a:ext>
                </a:extLst>
              </p14:cNvPr>
              <p14:cNvContentPartPr/>
              <p14:nvPr/>
            </p14:nvContentPartPr>
            <p14:xfrm>
              <a:off x="13511435" y="7454711"/>
              <a:ext cx="359280" cy="33480"/>
            </p14:xfrm>
          </p:contentPart>
        </mc:Choice>
        <mc:Fallback xmlns="">
          <p:pic>
            <p:nvPicPr>
              <p:cNvPr id="8" name="Ink 7">
                <a:extLst>
                  <a:ext uri="{FF2B5EF4-FFF2-40B4-BE49-F238E27FC236}">
                    <a16:creationId xmlns:a16="http://schemas.microsoft.com/office/drawing/2014/main" id="{053970BD-44BC-DE95-BA54-F0C88066E9A4}"/>
                  </a:ext>
                </a:extLst>
              </p:cNvPr>
              <p:cNvPicPr/>
              <p:nvPr/>
            </p:nvPicPr>
            <p:blipFill>
              <a:blip r:embed="rId6"/>
              <a:stretch>
                <a:fillRect/>
              </a:stretch>
            </p:blipFill>
            <p:spPr>
              <a:xfrm>
                <a:off x="13448795" y="7391711"/>
                <a:ext cx="484920" cy="1591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1" name="Ink 10">
                <a:extLst>
                  <a:ext uri="{FF2B5EF4-FFF2-40B4-BE49-F238E27FC236}">
                    <a16:creationId xmlns:a16="http://schemas.microsoft.com/office/drawing/2014/main" id="{B1BD2A41-1217-CFA2-3E98-A8D006230FC0}"/>
                  </a:ext>
                </a:extLst>
              </p14:cNvPr>
              <p14:cNvContentPartPr/>
              <p14:nvPr/>
            </p14:nvContentPartPr>
            <p14:xfrm>
              <a:off x="12737075" y="7806431"/>
              <a:ext cx="1743840" cy="336960"/>
            </p14:xfrm>
          </p:contentPart>
        </mc:Choice>
        <mc:Fallback xmlns="">
          <p:pic>
            <p:nvPicPr>
              <p:cNvPr id="11" name="Ink 10">
                <a:extLst>
                  <a:ext uri="{FF2B5EF4-FFF2-40B4-BE49-F238E27FC236}">
                    <a16:creationId xmlns:a16="http://schemas.microsoft.com/office/drawing/2014/main" id="{B1BD2A41-1217-CFA2-3E98-A8D006230FC0}"/>
                  </a:ext>
                </a:extLst>
              </p:cNvPr>
              <p:cNvPicPr/>
              <p:nvPr/>
            </p:nvPicPr>
            <p:blipFill>
              <a:blip r:embed="rId8"/>
              <a:stretch>
                <a:fillRect/>
              </a:stretch>
            </p:blipFill>
            <p:spPr>
              <a:xfrm>
                <a:off x="12674075" y="7743791"/>
                <a:ext cx="1869480" cy="462600"/>
              </a:xfrm>
              <a:prstGeom prst="rect">
                <a:avLst/>
              </a:prstGeom>
            </p:spPr>
          </p:pic>
        </mc:Fallback>
      </mc:AlternateContent>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950E68-9054-89D9-2AED-4DCE9827218C}"/>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DE7150B7-18EB-5D20-A1B9-61231B8E3DEA}"/>
              </a:ext>
            </a:extLst>
          </p:cNvPr>
          <p:cNvSpPr txBox="1"/>
          <p:nvPr/>
        </p:nvSpPr>
        <p:spPr>
          <a:xfrm>
            <a:off x="5314277" y="3514635"/>
            <a:ext cx="8261873" cy="1200329"/>
          </a:xfrm>
          <a:prstGeom prst="rect">
            <a:avLst/>
          </a:prstGeom>
          <a:noFill/>
        </p:spPr>
        <p:txBody>
          <a:bodyPr wrap="square" rtlCol="0">
            <a:spAutoFit/>
          </a:bodyPr>
          <a:lstStyle/>
          <a:p>
            <a:r>
              <a:rPr lang="en-IN" sz="7200" dirty="0">
                <a:latin typeface="Footlight MT Light" panose="0204060206030A020304" pitchFamily="18" charset="0"/>
              </a:rPr>
              <a:t>Thank You </a:t>
            </a:r>
          </a:p>
        </p:txBody>
      </p:sp>
      <mc:AlternateContent xmlns:mc="http://schemas.openxmlformats.org/markup-compatibility/2006">
        <mc:Choice xmlns:p14="http://schemas.microsoft.com/office/powerpoint/2010/main" Requires="p14">
          <p:contentPart p14:bwMode="auto" r:id="rId3">
            <p14:nvContentPartPr>
              <p14:cNvPr id="9" name="Ink 8">
                <a:extLst>
                  <a:ext uri="{FF2B5EF4-FFF2-40B4-BE49-F238E27FC236}">
                    <a16:creationId xmlns:a16="http://schemas.microsoft.com/office/drawing/2014/main" id="{12F44783-1130-12D0-6C01-4746230F417A}"/>
                  </a:ext>
                </a:extLst>
              </p14:cNvPr>
              <p14:cNvContentPartPr/>
              <p14:nvPr/>
            </p14:nvContentPartPr>
            <p14:xfrm>
              <a:off x="12935795" y="7779431"/>
              <a:ext cx="1589760" cy="343800"/>
            </p14:xfrm>
          </p:contentPart>
        </mc:Choice>
        <mc:Fallback>
          <p:pic>
            <p:nvPicPr>
              <p:cNvPr id="9" name="Ink 8">
                <a:extLst>
                  <a:ext uri="{FF2B5EF4-FFF2-40B4-BE49-F238E27FC236}">
                    <a16:creationId xmlns:a16="http://schemas.microsoft.com/office/drawing/2014/main" id="{12F44783-1130-12D0-6C01-4746230F417A}"/>
                  </a:ext>
                </a:extLst>
              </p:cNvPr>
              <p:cNvPicPr/>
              <p:nvPr/>
            </p:nvPicPr>
            <p:blipFill>
              <a:blip r:embed="rId4"/>
              <a:stretch>
                <a:fillRect/>
              </a:stretch>
            </p:blipFill>
            <p:spPr>
              <a:xfrm>
                <a:off x="12872795" y="7716431"/>
                <a:ext cx="1715400" cy="469440"/>
              </a:xfrm>
              <a:prstGeom prst="rect">
                <a:avLst/>
              </a:prstGeom>
            </p:spPr>
          </p:pic>
        </mc:Fallback>
      </mc:AlternateContent>
    </p:spTree>
    <p:extLst>
      <p:ext uri="{BB962C8B-B14F-4D97-AF65-F5344CB8AC3E}">
        <p14:creationId xmlns:p14="http://schemas.microsoft.com/office/powerpoint/2010/main" val="12916139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629847"/>
            <a:ext cx="7929443" cy="708779"/>
          </a:xfrm>
          <a:prstGeom prst="rect">
            <a:avLst/>
          </a:prstGeom>
          <a:noFill/>
          <a:ln/>
        </p:spPr>
        <p:txBody>
          <a:bodyPr wrap="none" lIns="0" tIns="0" rIns="0" bIns="0" rtlCol="0" anchor="t"/>
          <a:lstStyle/>
          <a:p>
            <a:pPr marL="0" indent="0">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The Anatomy of a Phishing Attack</a:t>
            </a:r>
            <a:endParaRPr lang="en-US" sz="4450" dirty="0"/>
          </a:p>
        </p:txBody>
      </p:sp>
      <p:sp>
        <p:nvSpPr>
          <p:cNvPr id="3" name="Text 1"/>
          <p:cNvSpPr/>
          <p:nvPr/>
        </p:nvSpPr>
        <p:spPr>
          <a:xfrm>
            <a:off x="793790" y="2792254"/>
            <a:ext cx="13042821" cy="1451610"/>
          </a:xfrm>
          <a:prstGeom prst="rect">
            <a:avLst/>
          </a:prstGeom>
          <a:noFill/>
          <a:ln/>
        </p:spPr>
        <p:txBody>
          <a:bodyPr wrap="square" lIns="0" tIns="0" rIns="0" bIns="0" rtlCol="0" anchor="t"/>
          <a:lstStyle/>
          <a:p>
            <a:pPr marL="0" indent="0">
              <a:lnSpc>
                <a:spcPts val="2850"/>
              </a:lnSpc>
              <a:buNone/>
            </a:pPr>
            <a:r>
              <a:rPr lang="en-US" sz="1750" dirty="0">
                <a:solidFill>
                  <a:srgbClr val="4C4C4D"/>
                </a:solidFill>
                <a:latin typeface="Heebo" pitchFamily="34" charset="0"/>
                <a:ea typeface="Heebo" pitchFamily="34" charset="-122"/>
                <a:cs typeface="Heebo" pitchFamily="34" charset="-120"/>
              </a:rPr>
              <a:t>Phishing attacks typically involve three key stages: the lure, the hook, and the catch. In the lure stage, attackers create fake emails, websites, or messages designed to deceive victims. The hook involves tactics used to trick victims into clicking malicious links or providing sensitive information. Finally, the catch occurs when victims fall for the scam, leading to data breaches, financial losses, or identity theft.</a:t>
            </a:r>
            <a:endParaRPr lang="en-US" sz="1750" dirty="0"/>
          </a:p>
        </p:txBody>
      </p:sp>
      <p:sp>
        <p:nvSpPr>
          <p:cNvPr id="4" name="Text 2"/>
          <p:cNvSpPr/>
          <p:nvPr/>
        </p:nvSpPr>
        <p:spPr>
          <a:xfrm>
            <a:off x="793790" y="472582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The Lure</a:t>
            </a:r>
            <a:endParaRPr lang="en-US" sz="2200" dirty="0"/>
          </a:p>
        </p:txBody>
      </p:sp>
      <p:sp>
        <p:nvSpPr>
          <p:cNvPr id="5" name="Text 3"/>
          <p:cNvSpPr/>
          <p:nvPr/>
        </p:nvSpPr>
        <p:spPr>
          <a:xfrm>
            <a:off x="793790" y="5306973"/>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4C4C4D"/>
                </a:solidFill>
                <a:latin typeface="Heebo" pitchFamily="34" charset="0"/>
                <a:ea typeface="Heebo" pitchFamily="34" charset="-122"/>
                <a:cs typeface="Heebo" pitchFamily="34" charset="-120"/>
              </a:rPr>
              <a:t>Fake emails, websites, or messages that appear legitimate.</a:t>
            </a:r>
            <a:endParaRPr lang="en-US" sz="1750" dirty="0"/>
          </a:p>
        </p:txBody>
      </p:sp>
      <p:sp>
        <p:nvSpPr>
          <p:cNvPr id="6" name="Text 4"/>
          <p:cNvSpPr/>
          <p:nvPr/>
        </p:nvSpPr>
        <p:spPr>
          <a:xfrm>
            <a:off x="5332928" y="472582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The Hook</a:t>
            </a:r>
            <a:endParaRPr lang="en-US" sz="2200" dirty="0"/>
          </a:p>
        </p:txBody>
      </p:sp>
      <p:sp>
        <p:nvSpPr>
          <p:cNvPr id="7" name="Text 5"/>
          <p:cNvSpPr/>
          <p:nvPr/>
        </p:nvSpPr>
        <p:spPr>
          <a:xfrm>
            <a:off x="5332928" y="5306973"/>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4C4C4D"/>
                </a:solidFill>
                <a:latin typeface="Heebo" pitchFamily="34" charset="0"/>
                <a:ea typeface="Heebo" pitchFamily="34" charset="-122"/>
                <a:cs typeface="Heebo" pitchFamily="34" charset="-120"/>
              </a:rPr>
              <a:t>Tactics used to trick victims into clicking malicious links or providing sensitive information.</a:t>
            </a:r>
            <a:endParaRPr lang="en-US" sz="1750" dirty="0"/>
          </a:p>
        </p:txBody>
      </p:sp>
      <p:sp>
        <p:nvSpPr>
          <p:cNvPr id="8" name="Text 6"/>
          <p:cNvSpPr/>
          <p:nvPr/>
        </p:nvSpPr>
        <p:spPr>
          <a:xfrm>
            <a:off x="9872067" y="4725829"/>
            <a:ext cx="2835235" cy="354330"/>
          </a:xfrm>
          <a:prstGeom prst="rect">
            <a:avLst/>
          </a:prstGeom>
          <a:noFill/>
          <a:ln/>
        </p:spPr>
        <p:txBody>
          <a:bodyPr wrap="none" lIns="0" tIns="0" rIns="0" bIns="0" rtlCol="0" anchor="t"/>
          <a:lstStyle/>
          <a:p>
            <a:pPr marL="0" indent="0">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The Catch</a:t>
            </a:r>
            <a:endParaRPr lang="en-US" sz="2200" dirty="0"/>
          </a:p>
        </p:txBody>
      </p:sp>
      <p:sp>
        <p:nvSpPr>
          <p:cNvPr id="9" name="Text 7"/>
          <p:cNvSpPr/>
          <p:nvPr/>
        </p:nvSpPr>
        <p:spPr>
          <a:xfrm>
            <a:off x="9872067" y="5306973"/>
            <a:ext cx="3978116" cy="725805"/>
          </a:xfrm>
          <a:prstGeom prst="rect">
            <a:avLst/>
          </a:prstGeom>
          <a:noFill/>
          <a:ln/>
        </p:spPr>
        <p:txBody>
          <a:bodyPr wrap="square" lIns="0" tIns="0" rIns="0" bIns="0" rtlCol="0" anchor="t"/>
          <a:lstStyle/>
          <a:p>
            <a:pPr marL="0" indent="0">
              <a:lnSpc>
                <a:spcPts val="2850"/>
              </a:lnSpc>
              <a:buNone/>
            </a:pPr>
            <a:r>
              <a:rPr lang="en-US" sz="1750" dirty="0">
                <a:solidFill>
                  <a:srgbClr val="4C4C4D"/>
                </a:solidFill>
                <a:latin typeface="Heebo" pitchFamily="34" charset="0"/>
                <a:ea typeface="Heebo" pitchFamily="34" charset="-122"/>
                <a:cs typeface="Heebo" pitchFamily="34" charset="-120"/>
              </a:rPr>
              <a:t>Consequences when victims fall for the scam.</a:t>
            </a:r>
            <a:endParaRPr lang="en-US" sz="1750" dirty="0"/>
          </a:p>
        </p:txBody>
      </p:sp>
      <mc:AlternateContent xmlns:mc="http://schemas.openxmlformats.org/markup-compatibility/2006" xmlns:p14="http://schemas.microsoft.com/office/powerpoint/2010/main">
        <mc:Choice Requires="p14">
          <p:contentPart p14:bwMode="auto" r:id="rId3">
            <p14:nvContentPartPr>
              <p14:cNvPr id="10" name="Ink 9">
                <a:extLst>
                  <a:ext uri="{FF2B5EF4-FFF2-40B4-BE49-F238E27FC236}">
                    <a16:creationId xmlns:a16="http://schemas.microsoft.com/office/drawing/2014/main" id="{1C85580E-4ED9-5E1C-107F-33CADECF24D3}"/>
                  </a:ext>
                </a:extLst>
              </p14:cNvPr>
              <p14:cNvContentPartPr/>
              <p14:nvPr/>
            </p14:nvContentPartPr>
            <p14:xfrm>
              <a:off x="12852635" y="7803191"/>
              <a:ext cx="1617120" cy="376560"/>
            </p14:xfrm>
          </p:contentPart>
        </mc:Choice>
        <mc:Fallback xmlns="">
          <p:pic>
            <p:nvPicPr>
              <p:cNvPr id="10" name="Ink 9">
                <a:extLst>
                  <a:ext uri="{FF2B5EF4-FFF2-40B4-BE49-F238E27FC236}">
                    <a16:creationId xmlns:a16="http://schemas.microsoft.com/office/drawing/2014/main" id="{1C85580E-4ED9-5E1C-107F-33CADECF24D3}"/>
                  </a:ext>
                </a:extLst>
              </p:cNvPr>
              <p:cNvPicPr/>
              <p:nvPr/>
            </p:nvPicPr>
            <p:blipFill>
              <a:blip r:embed="rId4"/>
              <a:stretch>
                <a:fillRect/>
              </a:stretch>
            </p:blipFill>
            <p:spPr>
              <a:xfrm>
                <a:off x="12789635" y="7740551"/>
                <a:ext cx="1742760" cy="502200"/>
              </a:xfrm>
              <a:prstGeom prst="rect">
                <a:avLst/>
              </a:prstGeom>
            </p:spPr>
          </p:pic>
        </mc:Fallback>
      </mc:AlternateContent>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75534" y="541615"/>
            <a:ext cx="5889665" cy="615315"/>
          </a:xfrm>
          <a:prstGeom prst="rect">
            <a:avLst/>
          </a:prstGeom>
          <a:noFill/>
          <a:ln/>
        </p:spPr>
        <p:txBody>
          <a:bodyPr wrap="none" lIns="0" tIns="0" rIns="0" bIns="0" rtlCol="0" anchor="t"/>
          <a:lstStyle/>
          <a:p>
            <a:pPr marL="0" indent="0">
              <a:lnSpc>
                <a:spcPts val="4800"/>
              </a:lnSpc>
              <a:buNone/>
            </a:pPr>
            <a:r>
              <a:rPr lang="en-US" sz="3850" dirty="0">
                <a:solidFill>
                  <a:srgbClr val="152D47"/>
                </a:solidFill>
                <a:latin typeface="Crimson Pro Semi Bold" pitchFamily="34" charset="0"/>
                <a:ea typeface="Crimson Pro Semi Bold" pitchFamily="34" charset="-122"/>
                <a:cs typeface="Crimson Pro Semi Bold" pitchFamily="34" charset="-120"/>
              </a:rPr>
              <a:t>Recognizing Phishing Emails</a:t>
            </a:r>
            <a:endParaRPr lang="en-US" sz="3850" dirty="0"/>
          </a:p>
        </p:txBody>
      </p:sp>
      <p:sp>
        <p:nvSpPr>
          <p:cNvPr id="4" name="Text 1"/>
          <p:cNvSpPr/>
          <p:nvPr/>
        </p:nvSpPr>
        <p:spPr>
          <a:xfrm>
            <a:off x="6175534" y="1452205"/>
            <a:ext cx="7765733" cy="1575197"/>
          </a:xfrm>
          <a:prstGeom prst="rect">
            <a:avLst/>
          </a:prstGeom>
          <a:noFill/>
          <a:ln/>
        </p:spPr>
        <p:txBody>
          <a:bodyPr wrap="square" lIns="0" tIns="0" rIns="0" bIns="0" rtlCol="0" anchor="t"/>
          <a:lstStyle/>
          <a:p>
            <a:pPr marL="0" indent="0">
              <a:lnSpc>
                <a:spcPts val="2450"/>
              </a:lnSpc>
              <a:buNone/>
            </a:pPr>
            <a:r>
              <a:rPr lang="en-US" sz="1550" dirty="0">
                <a:solidFill>
                  <a:srgbClr val="4C4C4D"/>
                </a:solidFill>
                <a:latin typeface="Heebo" pitchFamily="34" charset="0"/>
                <a:ea typeface="Heebo" pitchFamily="34" charset="-122"/>
                <a:cs typeface="Heebo" pitchFamily="34" charset="-120"/>
              </a:rPr>
              <a:t>Identifying phishing emails is crucial for preventing attacks. Common signs include suspicious sender addresses, generic greetings, poor grammar and spelling, and urgent or threatening language. Unexpected attachments or links are also red flags. By being vigilant and aware of these indicators, individuals can avoid falling victim to email-based phishing scams.</a:t>
            </a:r>
            <a:endParaRPr lang="en-US" sz="1550" dirty="0"/>
          </a:p>
        </p:txBody>
      </p:sp>
      <p:sp>
        <p:nvSpPr>
          <p:cNvPr id="5" name="Shape 2"/>
          <p:cNvSpPr/>
          <p:nvPr/>
        </p:nvSpPr>
        <p:spPr>
          <a:xfrm>
            <a:off x="6175534" y="3470315"/>
            <a:ext cx="443032" cy="443032"/>
          </a:xfrm>
          <a:prstGeom prst="roundRect">
            <a:avLst>
              <a:gd name="adj" fmla="val 6667"/>
            </a:avLst>
          </a:prstGeom>
          <a:solidFill>
            <a:srgbClr val="F2EEEE"/>
          </a:solidFill>
          <a:ln/>
        </p:spPr>
      </p:sp>
      <p:sp>
        <p:nvSpPr>
          <p:cNvPr id="6" name="Text 3"/>
          <p:cNvSpPr/>
          <p:nvPr/>
        </p:nvSpPr>
        <p:spPr>
          <a:xfrm>
            <a:off x="6344245" y="3544133"/>
            <a:ext cx="105608" cy="295394"/>
          </a:xfrm>
          <a:prstGeom prst="rect">
            <a:avLst/>
          </a:prstGeom>
          <a:noFill/>
          <a:ln/>
        </p:spPr>
        <p:txBody>
          <a:bodyPr wrap="none" lIns="0" tIns="0" rIns="0" bIns="0" rtlCol="0" anchor="t"/>
          <a:lstStyle/>
          <a:p>
            <a:pPr marL="0" indent="0" algn="ctr">
              <a:lnSpc>
                <a:spcPts val="2300"/>
              </a:lnSpc>
              <a:buNone/>
            </a:pPr>
            <a:r>
              <a:rPr lang="en-US" sz="2300" dirty="0">
                <a:solidFill>
                  <a:srgbClr val="4C4C4D"/>
                </a:solidFill>
                <a:latin typeface="Crimson Pro Semi Bold" pitchFamily="34" charset="0"/>
                <a:ea typeface="Crimson Pro Semi Bold" pitchFamily="34" charset="-122"/>
                <a:cs typeface="Crimson Pro Semi Bold" pitchFamily="34" charset="-120"/>
              </a:rPr>
              <a:t>1</a:t>
            </a:r>
            <a:endParaRPr lang="en-US" sz="2300" dirty="0"/>
          </a:p>
        </p:txBody>
      </p:sp>
      <p:sp>
        <p:nvSpPr>
          <p:cNvPr id="7" name="Text 4"/>
          <p:cNvSpPr/>
          <p:nvPr/>
        </p:nvSpPr>
        <p:spPr>
          <a:xfrm>
            <a:off x="6815376" y="3470315"/>
            <a:ext cx="2910959" cy="307538"/>
          </a:xfrm>
          <a:prstGeom prst="rect">
            <a:avLst/>
          </a:prstGeom>
          <a:noFill/>
          <a:ln/>
        </p:spPr>
        <p:txBody>
          <a:bodyPr wrap="none" lIns="0" tIns="0" rIns="0" bIns="0" rtlCol="0" anchor="t"/>
          <a:lstStyle/>
          <a:p>
            <a:pPr marL="0" indent="0">
              <a:lnSpc>
                <a:spcPts val="2400"/>
              </a:lnSpc>
              <a:buNone/>
            </a:pPr>
            <a:r>
              <a:rPr lang="en-US" sz="1900" dirty="0">
                <a:solidFill>
                  <a:srgbClr val="4C4C4D"/>
                </a:solidFill>
                <a:latin typeface="Crimson Pro Semi Bold" pitchFamily="34" charset="0"/>
                <a:ea typeface="Crimson Pro Semi Bold" pitchFamily="34" charset="-122"/>
                <a:cs typeface="Crimson Pro Semi Bold" pitchFamily="34" charset="-120"/>
              </a:rPr>
              <a:t>Suspicious Sender Addresses</a:t>
            </a:r>
            <a:endParaRPr lang="en-US" sz="1900" dirty="0"/>
          </a:p>
        </p:txBody>
      </p:sp>
      <p:sp>
        <p:nvSpPr>
          <p:cNvPr id="8" name="Text 5"/>
          <p:cNvSpPr/>
          <p:nvPr/>
        </p:nvSpPr>
        <p:spPr>
          <a:xfrm>
            <a:off x="6815376" y="3895963"/>
            <a:ext cx="7125891" cy="315039"/>
          </a:xfrm>
          <a:prstGeom prst="rect">
            <a:avLst/>
          </a:prstGeom>
          <a:noFill/>
          <a:ln/>
        </p:spPr>
        <p:txBody>
          <a:bodyPr wrap="none" lIns="0" tIns="0" rIns="0" bIns="0" rtlCol="0" anchor="t"/>
          <a:lstStyle/>
          <a:p>
            <a:pPr marL="0" indent="0">
              <a:lnSpc>
                <a:spcPts val="2450"/>
              </a:lnSpc>
              <a:buNone/>
            </a:pPr>
            <a:r>
              <a:rPr lang="en-US" sz="1550" dirty="0">
                <a:solidFill>
                  <a:srgbClr val="4C4C4D"/>
                </a:solidFill>
                <a:latin typeface="Heebo" pitchFamily="34" charset="0"/>
                <a:ea typeface="Heebo" pitchFamily="34" charset="-122"/>
                <a:cs typeface="Heebo" pitchFamily="34" charset="-120"/>
              </a:rPr>
              <a:t>Check for unusual or mismatched email addresses.</a:t>
            </a:r>
            <a:endParaRPr lang="en-US" sz="1550" dirty="0"/>
          </a:p>
        </p:txBody>
      </p:sp>
      <p:sp>
        <p:nvSpPr>
          <p:cNvPr id="9" name="Shape 6"/>
          <p:cNvSpPr/>
          <p:nvPr/>
        </p:nvSpPr>
        <p:spPr>
          <a:xfrm>
            <a:off x="6175534" y="4629269"/>
            <a:ext cx="443032" cy="443032"/>
          </a:xfrm>
          <a:prstGeom prst="roundRect">
            <a:avLst>
              <a:gd name="adj" fmla="val 6667"/>
            </a:avLst>
          </a:prstGeom>
          <a:solidFill>
            <a:srgbClr val="F2EEEE"/>
          </a:solidFill>
          <a:ln/>
        </p:spPr>
      </p:sp>
      <p:sp>
        <p:nvSpPr>
          <p:cNvPr id="10" name="Text 7"/>
          <p:cNvSpPr/>
          <p:nvPr/>
        </p:nvSpPr>
        <p:spPr>
          <a:xfrm>
            <a:off x="6323767" y="4703088"/>
            <a:ext cx="146566" cy="295394"/>
          </a:xfrm>
          <a:prstGeom prst="rect">
            <a:avLst/>
          </a:prstGeom>
          <a:noFill/>
          <a:ln/>
        </p:spPr>
        <p:txBody>
          <a:bodyPr wrap="none" lIns="0" tIns="0" rIns="0" bIns="0" rtlCol="0" anchor="t"/>
          <a:lstStyle/>
          <a:p>
            <a:pPr marL="0" indent="0" algn="ctr">
              <a:lnSpc>
                <a:spcPts val="2300"/>
              </a:lnSpc>
              <a:buNone/>
            </a:pPr>
            <a:r>
              <a:rPr lang="en-US" sz="2300" dirty="0">
                <a:solidFill>
                  <a:srgbClr val="4C4C4D"/>
                </a:solidFill>
                <a:latin typeface="Crimson Pro Semi Bold" pitchFamily="34" charset="0"/>
                <a:ea typeface="Crimson Pro Semi Bold" pitchFamily="34" charset="-122"/>
                <a:cs typeface="Crimson Pro Semi Bold" pitchFamily="34" charset="-120"/>
              </a:rPr>
              <a:t>2</a:t>
            </a:r>
            <a:endParaRPr lang="en-US" sz="2300" dirty="0"/>
          </a:p>
        </p:txBody>
      </p:sp>
      <p:sp>
        <p:nvSpPr>
          <p:cNvPr id="11" name="Text 8"/>
          <p:cNvSpPr/>
          <p:nvPr/>
        </p:nvSpPr>
        <p:spPr>
          <a:xfrm>
            <a:off x="6815376" y="4629269"/>
            <a:ext cx="2461260" cy="307538"/>
          </a:xfrm>
          <a:prstGeom prst="rect">
            <a:avLst/>
          </a:prstGeom>
          <a:noFill/>
          <a:ln/>
        </p:spPr>
        <p:txBody>
          <a:bodyPr wrap="none" lIns="0" tIns="0" rIns="0" bIns="0" rtlCol="0" anchor="t"/>
          <a:lstStyle/>
          <a:p>
            <a:pPr marL="0" indent="0">
              <a:lnSpc>
                <a:spcPts val="2400"/>
              </a:lnSpc>
              <a:buNone/>
            </a:pPr>
            <a:r>
              <a:rPr lang="en-US" sz="1900" dirty="0">
                <a:solidFill>
                  <a:srgbClr val="4C4C4D"/>
                </a:solidFill>
                <a:latin typeface="Crimson Pro Semi Bold" pitchFamily="34" charset="0"/>
                <a:ea typeface="Crimson Pro Semi Bold" pitchFamily="34" charset="-122"/>
                <a:cs typeface="Crimson Pro Semi Bold" pitchFamily="34" charset="-120"/>
              </a:rPr>
              <a:t>Generic Greetings</a:t>
            </a:r>
            <a:endParaRPr lang="en-US" sz="1900" dirty="0"/>
          </a:p>
        </p:txBody>
      </p:sp>
      <p:sp>
        <p:nvSpPr>
          <p:cNvPr id="12" name="Text 9"/>
          <p:cNvSpPr/>
          <p:nvPr/>
        </p:nvSpPr>
        <p:spPr>
          <a:xfrm>
            <a:off x="6815376" y="5054918"/>
            <a:ext cx="7125891" cy="315039"/>
          </a:xfrm>
          <a:prstGeom prst="rect">
            <a:avLst/>
          </a:prstGeom>
          <a:noFill/>
          <a:ln/>
        </p:spPr>
        <p:txBody>
          <a:bodyPr wrap="none" lIns="0" tIns="0" rIns="0" bIns="0" rtlCol="0" anchor="t"/>
          <a:lstStyle/>
          <a:p>
            <a:pPr marL="0" indent="0">
              <a:lnSpc>
                <a:spcPts val="2450"/>
              </a:lnSpc>
              <a:buNone/>
            </a:pPr>
            <a:r>
              <a:rPr lang="en-US" sz="1550" dirty="0">
                <a:solidFill>
                  <a:srgbClr val="4C4C4D"/>
                </a:solidFill>
                <a:latin typeface="Heebo" pitchFamily="34" charset="0"/>
                <a:ea typeface="Heebo" pitchFamily="34" charset="-122"/>
                <a:cs typeface="Heebo" pitchFamily="34" charset="-120"/>
              </a:rPr>
              <a:t>Be wary of impersonal greetings like "Dear Customer."</a:t>
            </a:r>
            <a:endParaRPr lang="en-US" sz="1550" dirty="0"/>
          </a:p>
        </p:txBody>
      </p:sp>
      <p:sp>
        <p:nvSpPr>
          <p:cNvPr id="13" name="Shape 10"/>
          <p:cNvSpPr/>
          <p:nvPr/>
        </p:nvSpPr>
        <p:spPr>
          <a:xfrm>
            <a:off x="6175534" y="5788223"/>
            <a:ext cx="443032" cy="443032"/>
          </a:xfrm>
          <a:prstGeom prst="roundRect">
            <a:avLst>
              <a:gd name="adj" fmla="val 6667"/>
            </a:avLst>
          </a:prstGeom>
          <a:solidFill>
            <a:srgbClr val="F2EEEE"/>
          </a:solidFill>
          <a:ln/>
        </p:spPr>
      </p:sp>
      <p:sp>
        <p:nvSpPr>
          <p:cNvPr id="14" name="Text 11"/>
          <p:cNvSpPr/>
          <p:nvPr/>
        </p:nvSpPr>
        <p:spPr>
          <a:xfrm>
            <a:off x="6325910" y="5862042"/>
            <a:ext cx="142161" cy="295394"/>
          </a:xfrm>
          <a:prstGeom prst="rect">
            <a:avLst/>
          </a:prstGeom>
          <a:noFill/>
          <a:ln/>
        </p:spPr>
        <p:txBody>
          <a:bodyPr wrap="none" lIns="0" tIns="0" rIns="0" bIns="0" rtlCol="0" anchor="t"/>
          <a:lstStyle/>
          <a:p>
            <a:pPr marL="0" indent="0" algn="ctr">
              <a:lnSpc>
                <a:spcPts val="2300"/>
              </a:lnSpc>
              <a:buNone/>
            </a:pPr>
            <a:r>
              <a:rPr lang="en-US" sz="2300" dirty="0">
                <a:solidFill>
                  <a:srgbClr val="4C4C4D"/>
                </a:solidFill>
                <a:latin typeface="Crimson Pro Semi Bold" pitchFamily="34" charset="0"/>
                <a:ea typeface="Crimson Pro Semi Bold" pitchFamily="34" charset="-122"/>
                <a:cs typeface="Crimson Pro Semi Bold" pitchFamily="34" charset="-120"/>
              </a:rPr>
              <a:t>3</a:t>
            </a:r>
            <a:endParaRPr lang="en-US" sz="2300" dirty="0"/>
          </a:p>
        </p:txBody>
      </p:sp>
      <p:sp>
        <p:nvSpPr>
          <p:cNvPr id="15" name="Text 12"/>
          <p:cNvSpPr/>
          <p:nvPr/>
        </p:nvSpPr>
        <p:spPr>
          <a:xfrm>
            <a:off x="6815376" y="5788223"/>
            <a:ext cx="2816781" cy="307538"/>
          </a:xfrm>
          <a:prstGeom prst="rect">
            <a:avLst/>
          </a:prstGeom>
          <a:noFill/>
          <a:ln/>
        </p:spPr>
        <p:txBody>
          <a:bodyPr wrap="none" lIns="0" tIns="0" rIns="0" bIns="0" rtlCol="0" anchor="t"/>
          <a:lstStyle/>
          <a:p>
            <a:pPr marL="0" indent="0">
              <a:lnSpc>
                <a:spcPts val="2400"/>
              </a:lnSpc>
              <a:buNone/>
            </a:pPr>
            <a:r>
              <a:rPr lang="en-US" sz="1900" dirty="0">
                <a:solidFill>
                  <a:srgbClr val="4C4C4D"/>
                </a:solidFill>
                <a:latin typeface="Crimson Pro Semi Bold" pitchFamily="34" charset="0"/>
                <a:ea typeface="Crimson Pro Semi Bold" pitchFamily="34" charset="-122"/>
                <a:cs typeface="Crimson Pro Semi Bold" pitchFamily="34" charset="-120"/>
              </a:rPr>
              <a:t>Poor Grammar and Spelling</a:t>
            </a:r>
            <a:endParaRPr lang="en-US" sz="1900" dirty="0"/>
          </a:p>
        </p:txBody>
      </p:sp>
      <p:sp>
        <p:nvSpPr>
          <p:cNvPr id="16" name="Text 13"/>
          <p:cNvSpPr/>
          <p:nvPr/>
        </p:nvSpPr>
        <p:spPr>
          <a:xfrm>
            <a:off x="6815376" y="6213872"/>
            <a:ext cx="7125891" cy="315039"/>
          </a:xfrm>
          <a:prstGeom prst="rect">
            <a:avLst/>
          </a:prstGeom>
          <a:noFill/>
          <a:ln/>
        </p:spPr>
        <p:txBody>
          <a:bodyPr wrap="none" lIns="0" tIns="0" rIns="0" bIns="0" rtlCol="0" anchor="t"/>
          <a:lstStyle/>
          <a:p>
            <a:pPr marL="0" indent="0">
              <a:lnSpc>
                <a:spcPts val="2450"/>
              </a:lnSpc>
              <a:buNone/>
            </a:pPr>
            <a:r>
              <a:rPr lang="en-US" sz="1550" dirty="0">
                <a:solidFill>
                  <a:srgbClr val="4C4C4D"/>
                </a:solidFill>
                <a:latin typeface="Heebo" pitchFamily="34" charset="0"/>
                <a:ea typeface="Heebo" pitchFamily="34" charset="-122"/>
                <a:cs typeface="Heebo" pitchFamily="34" charset="-120"/>
              </a:rPr>
              <a:t>Phishing emails often contain grammatical errors and typos.</a:t>
            </a:r>
            <a:endParaRPr lang="en-US" sz="1550" dirty="0"/>
          </a:p>
        </p:txBody>
      </p:sp>
      <p:sp>
        <p:nvSpPr>
          <p:cNvPr id="17" name="Shape 14"/>
          <p:cNvSpPr/>
          <p:nvPr/>
        </p:nvSpPr>
        <p:spPr>
          <a:xfrm>
            <a:off x="6175534" y="6947178"/>
            <a:ext cx="443032" cy="443032"/>
          </a:xfrm>
          <a:prstGeom prst="roundRect">
            <a:avLst>
              <a:gd name="adj" fmla="val 6667"/>
            </a:avLst>
          </a:prstGeom>
          <a:solidFill>
            <a:srgbClr val="F2EEEE"/>
          </a:solidFill>
          <a:ln/>
        </p:spPr>
      </p:sp>
      <p:sp>
        <p:nvSpPr>
          <p:cNvPr id="18" name="Text 15"/>
          <p:cNvSpPr/>
          <p:nvPr/>
        </p:nvSpPr>
        <p:spPr>
          <a:xfrm>
            <a:off x="6319123" y="7020997"/>
            <a:ext cx="155734" cy="295394"/>
          </a:xfrm>
          <a:prstGeom prst="rect">
            <a:avLst/>
          </a:prstGeom>
          <a:noFill/>
          <a:ln/>
        </p:spPr>
        <p:txBody>
          <a:bodyPr wrap="none" lIns="0" tIns="0" rIns="0" bIns="0" rtlCol="0" anchor="t"/>
          <a:lstStyle/>
          <a:p>
            <a:pPr marL="0" indent="0" algn="ctr">
              <a:lnSpc>
                <a:spcPts val="2300"/>
              </a:lnSpc>
              <a:buNone/>
            </a:pPr>
            <a:r>
              <a:rPr lang="en-US" sz="2300" dirty="0">
                <a:solidFill>
                  <a:srgbClr val="4C4C4D"/>
                </a:solidFill>
                <a:latin typeface="Crimson Pro Semi Bold" pitchFamily="34" charset="0"/>
                <a:ea typeface="Crimson Pro Semi Bold" pitchFamily="34" charset="-122"/>
                <a:cs typeface="Crimson Pro Semi Bold" pitchFamily="34" charset="-120"/>
              </a:rPr>
              <a:t>4</a:t>
            </a:r>
            <a:endParaRPr lang="en-US" sz="2300" dirty="0"/>
          </a:p>
        </p:txBody>
      </p:sp>
      <p:sp>
        <p:nvSpPr>
          <p:cNvPr id="19" name="Text 16"/>
          <p:cNvSpPr/>
          <p:nvPr/>
        </p:nvSpPr>
        <p:spPr>
          <a:xfrm>
            <a:off x="6815376" y="6947178"/>
            <a:ext cx="3325535" cy="307538"/>
          </a:xfrm>
          <a:prstGeom prst="rect">
            <a:avLst/>
          </a:prstGeom>
          <a:noFill/>
          <a:ln/>
        </p:spPr>
        <p:txBody>
          <a:bodyPr wrap="none" lIns="0" tIns="0" rIns="0" bIns="0" rtlCol="0" anchor="t"/>
          <a:lstStyle/>
          <a:p>
            <a:pPr marL="0" indent="0">
              <a:lnSpc>
                <a:spcPts val="2400"/>
              </a:lnSpc>
              <a:buNone/>
            </a:pPr>
            <a:r>
              <a:rPr lang="en-US" sz="1900" dirty="0">
                <a:solidFill>
                  <a:srgbClr val="4C4C4D"/>
                </a:solidFill>
                <a:latin typeface="Crimson Pro Semi Bold" pitchFamily="34" charset="0"/>
                <a:ea typeface="Crimson Pro Semi Bold" pitchFamily="34" charset="-122"/>
                <a:cs typeface="Crimson Pro Semi Bold" pitchFamily="34" charset="-120"/>
              </a:rPr>
              <a:t>Urgent or Threatening Language</a:t>
            </a:r>
            <a:endParaRPr lang="en-US" sz="1900" dirty="0"/>
          </a:p>
        </p:txBody>
      </p:sp>
      <p:sp>
        <p:nvSpPr>
          <p:cNvPr id="20" name="Text 17"/>
          <p:cNvSpPr/>
          <p:nvPr/>
        </p:nvSpPr>
        <p:spPr>
          <a:xfrm>
            <a:off x="6815376" y="7372826"/>
            <a:ext cx="7125891" cy="315039"/>
          </a:xfrm>
          <a:prstGeom prst="rect">
            <a:avLst/>
          </a:prstGeom>
          <a:noFill/>
          <a:ln/>
        </p:spPr>
        <p:txBody>
          <a:bodyPr wrap="none" lIns="0" tIns="0" rIns="0" bIns="0" rtlCol="0" anchor="t"/>
          <a:lstStyle/>
          <a:p>
            <a:pPr marL="0" indent="0">
              <a:lnSpc>
                <a:spcPts val="2450"/>
              </a:lnSpc>
              <a:buNone/>
            </a:pPr>
            <a:r>
              <a:rPr lang="en-US" sz="1550" dirty="0">
                <a:solidFill>
                  <a:srgbClr val="4C4C4D"/>
                </a:solidFill>
                <a:latin typeface="Heebo" pitchFamily="34" charset="0"/>
                <a:ea typeface="Heebo" pitchFamily="34" charset="-122"/>
                <a:cs typeface="Heebo" pitchFamily="34" charset="-120"/>
              </a:rPr>
              <a:t>Beware of emails that pressure you to act quickly.</a:t>
            </a:r>
            <a:endParaRPr lang="en-US" sz="1550" dirty="0"/>
          </a:p>
        </p:txBody>
      </p:sp>
      <mc:AlternateContent xmlns:mc="http://schemas.openxmlformats.org/markup-compatibility/2006" xmlns:p14="http://schemas.microsoft.com/office/powerpoint/2010/main">
        <mc:Choice Requires="p14">
          <p:contentPart p14:bwMode="auto" r:id="rId4">
            <p14:nvContentPartPr>
              <p14:cNvPr id="22" name="Ink 21">
                <a:extLst>
                  <a:ext uri="{FF2B5EF4-FFF2-40B4-BE49-F238E27FC236}">
                    <a16:creationId xmlns:a16="http://schemas.microsoft.com/office/drawing/2014/main" id="{93C689D7-F442-9D10-09DF-3897A1F1AA3A}"/>
                  </a:ext>
                </a:extLst>
              </p14:cNvPr>
              <p14:cNvContentPartPr/>
              <p14:nvPr/>
            </p14:nvContentPartPr>
            <p14:xfrm>
              <a:off x="12890435" y="7720391"/>
              <a:ext cx="1578960" cy="392400"/>
            </p14:xfrm>
          </p:contentPart>
        </mc:Choice>
        <mc:Fallback xmlns="">
          <p:pic>
            <p:nvPicPr>
              <p:cNvPr id="22" name="Ink 21">
                <a:extLst>
                  <a:ext uri="{FF2B5EF4-FFF2-40B4-BE49-F238E27FC236}">
                    <a16:creationId xmlns:a16="http://schemas.microsoft.com/office/drawing/2014/main" id="{93C689D7-F442-9D10-09DF-3897A1F1AA3A}"/>
                  </a:ext>
                </a:extLst>
              </p:cNvPr>
              <p:cNvPicPr/>
              <p:nvPr/>
            </p:nvPicPr>
            <p:blipFill>
              <a:blip r:embed="rId5"/>
              <a:stretch>
                <a:fillRect/>
              </a:stretch>
            </p:blipFill>
            <p:spPr>
              <a:xfrm>
                <a:off x="12827435" y="7657391"/>
                <a:ext cx="1704600" cy="518040"/>
              </a:xfrm>
              <a:prstGeom prst="rect">
                <a:avLst/>
              </a:prstGeom>
            </p:spPr>
          </p:pic>
        </mc:Fallback>
      </mc:AlternateContent>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05194"/>
          </a:xfrm>
          <a:prstGeom prst="rect">
            <a:avLst/>
          </a:prstGeom>
        </p:spPr>
      </p:pic>
      <p:sp>
        <p:nvSpPr>
          <p:cNvPr id="3" name="Text 0"/>
          <p:cNvSpPr/>
          <p:nvPr/>
        </p:nvSpPr>
        <p:spPr>
          <a:xfrm>
            <a:off x="701397" y="3056334"/>
            <a:ext cx="6501527" cy="626269"/>
          </a:xfrm>
          <a:prstGeom prst="rect">
            <a:avLst/>
          </a:prstGeom>
          <a:noFill/>
          <a:ln/>
        </p:spPr>
        <p:txBody>
          <a:bodyPr wrap="none" lIns="0" tIns="0" rIns="0" bIns="0" rtlCol="0" anchor="t"/>
          <a:lstStyle/>
          <a:p>
            <a:pPr marL="0" indent="0">
              <a:lnSpc>
                <a:spcPts val="4900"/>
              </a:lnSpc>
              <a:buNone/>
            </a:pPr>
            <a:r>
              <a:rPr lang="en-US" sz="3900" dirty="0">
                <a:solidFill>
                  <a:srgbClr val="152D47"/>
                </a:solidFill>
                <a:latin typeface="Crimson Pro Semi Bold" pitchFamily="34" charset="0"/>
                <a:ea typeface="Crimson Pro Semi Bold" pitchFamily="34" charset="-122"/>
                <a:cs typeface="Crimson Pro Semi Bold" pitchFamily="34" charset="-120"/>
              </a:rPr>
              <a:t>Red Flags on Phishing Websites</a:t>
            </a:r>
            <a:endParaRPr lang="en-US" sz="3900" dirty="0"/>
          </a:p>
        </p:txBody>
      </p:sp>
      <p:sp>
        <p:nvSpPr>
          <p:cNvPr id="4" name="Text 1"/>
          <p:cNvSpPr/>
          <p:nvPr/>
        </p:nvSpPr>
        <p:spPr>
          <a:xfrm>
            <a:off x="701397" y="3983236"/>
            <a:ext cx="13227606" cy="961549"/>
          </a:xfrm>
          <a:prstGeom prst="rect">
            <a:avLst/>
          </a:prstGeom>
          <a:noFill/>
          <a:ln/>
        </p:spPr>
        <p:txBody>
          <a:bodyPr wrap="square" lIns="0" tIns="0" rIns="0" bIns="0" rtlCol="0" anchor="t"/>
          <a:lstStyle/>
          <a:p>
            <a:pPr marL="0" indent="0">
              <a:lnSpc>
                <a:spcPts val="2500"/>
              </a:lnSpc>
              <a:buNone/>
            </a:pPr>
            <a:r>
              <a:rPr lang="en-US" sz="1550" dirty="0">
                <a:solidFill>
                  <a:srgbClr val="4C4C4D"/>
                </a:solidFill>
                <a:latin typeface="Heebo" pitchFamily="34" charset="0"/>
                <a:ea typeface="Heebo" pitchFamily="34" charset="-122"/>
                <a:cs typeface="Heebo" pitchFamily="34" charset="-120"/>
              </a:rPr>
              <a:t>Phishing websites often mimic legitimate sites but contain several red flags. Mismatched URLs, unsecured websites without HTTPS, and strange pop-ups are common indicators. Additionally, requests for sensitive information, such as passwords or credit card details, should raise suspicion. Always verify the authenticity of a website before entering any personal information.</a:t>
            </a:r>
            <a:endParaRPr lang="en-US" sz="1550" dirty="0"/>
          </a:p>
        </p:txBody>
      </p:sp>
      <p:sp>
        <p:nvSpPr>
          <p:cNvPr id="5" name="Shape 2"/>
          <p:cNvSpPr/>
          <p:nvPr/>
        </p:nvSpPr>
        <p:spPr>
          <a:xfrm>
            <a:off x="701397" y="5170170"/>
            <a:ext cx="6513671" cy="1154668"/>
          </a:xfrm>
          <a:prstGeom prst="roundRect">
            <a:avLst>
              <a:gd name="adj" fmla="val 2604"/>
            </a:avLst>
          </a:prstGeom>
          <a:solidFill>
            <a:srgbClr val="F2EEEE"/>
          </a:solidFill>
          <a:ln/>
        </p:spPr>
      </p:sp>
      <p:sp>
        <p:nvSpPr>
          <p:cNvPr id="6" name="Text 3"/>
          <p:cNvSpPr/>
          <p:nvPr/>
        </p:nvSpPr>
        <p:spPr>
          <a:xfrm>
            <a:off x="901779" y="5370552"/>
            <a:ext cx="2505194" cy="313134"/>
          </a:xfrm>
          <a:prstGeom prst="rect">
            <a:avLst/>
          </a:prstGeom>
          <a:noFill/>
          <a:ln/>
        </p:spPr>
        <p:txBody>
          <a:bodyPr wrap="none" lIns="0" tIns="0" rIns="0" bIns="0" rtlCol="0" anchor="t"/>
          <a:lstStyle/>
          <a:p>
            <a:pPr marL="0" indent="0">
              <a:lnSpc>
                <a:spcPts val="2450"/>
              </a:lnSpc>
              <a:buNone/>
            </a:pPr>
            <a:r>
              <a:rPr lang="en-US" sz="1950" dirty="0">
                <a:solidFill>
                  <a:srgbClr val="4C4C4D"/>
                </a:solidFill>
                <a:latin typeface="Crimson Pro Semi Bold" pitchFamily="34" charset="0"/>
                <a:ea typeface="Crimson Pro Semi Bold" pitchFamily="34" charset="-122"/>
                <a:cs typeface="Crimson Pro Semi Bold" pitchFamily="34" charset="-120"/>
              </a:rPr>
              <a:t>Mismatched URLs</a:t>
            </a:r>
            <a:endParaRPr lang="en-US" sz="1950" dirty="0"/>
          </a:p>
        </p:txBody>
      </p:sp>
      <p:sp>
        <p:nvSpPr>
          <p:cNvPr id="7" name="Text 4"/>
          <p:cNvSpPr/>
          <p:nvPr/>
        </p:nvSpPr>
        <p:spPr>
          <a:xfrm>
            <a:off x="901779" y="5803940"/>
            <a:ext cx="6112907" cy="320516"/>
          </a:xfrm>
          <a:prstGeom prst="rect">
            <a:avLst/>
          </a:prstGeom>
          <a:noFill/>
          <a:ln/>
        </p:spPr>
        <p:txBody>
          <a:bodyPr wrap="none" lIns="0" tIns="0" rIns="0" bIns="0" rtlCol="0" anchor="t"/>
          <a:lstStyle/>
          <a:p>
            <a:pPr marL="0" indent="0">
              <a:lnSpc>
                <a:spcPts val="2500"/>
              </a:lnSpc>
              <a:buNone/>
            </a:pPr>
            <a:r>
              <a:rPr lang="en-US" sz="1550" dirty="0">
                <a:solidFill>
                  <a:srgbClr val="4C4C4D"/>
                </a:solidFill>
                <a:latin typeface="Heebo" pitchFamily="34" charset="0"/>
                <a:ea typeface="Heebo" pitchFamily="34" charset="-122"/>
                <a:cs typeface="Heebo" pitchFamily="34" charset="-120"/>
              </a:rPr>
              <a:t>Check for subtle differences in the website address.</a:t>
            </a:r>
            <a:endParaRPr lang="en-US" sz="1550" dirty="0"/>
          </a:p>
        </p:txBody>
      </p:sp>
      <p:sp>
        <p:nvSpPr>
          <p:cNvPr id="8" name="Shape 5"/>
          <p:cNvSpPr/>
          <p:nvPr/>
        </p:nvSpPr>
        <p:spPr>
          <a:xfrm>
            <a:off x="7415451" y="5170170"/>
            <a:ext cx="6513671" cy="1154668"/>
          </a:xfrm>
          <a:prstGeom prst="roundRect">
            <a:avLst>
              <a:gd name="adj" fmla="val 2604"/>
            </a:avLst>
          </a:prstGeom>
          <a:solidFill>
            <a:srgbClr val="F2EEEE"/>
          </a:solidFill>
          <a:ln/>
        </p:spPr>
      </p:sp>
      <p:sp>
        <p:nvSpPr>
          <p:cNvPr id="9" name="Text 6"/>
          <p:cNvSpPr/>
          <p:nvPr/>
        </p:nvSpPr>
        <p:spPr>
          <a:xfrm>
            <a:off x="7615833" y="5370552"/>
            <a:ext cx="3382447" cy="313134"/>
          </a:xfrm>
          <a:prstGeom prst="rect">
            <a:avLst/>
          </a:prstGeom>
          <a:noFill/>
          <a:ln/>
        </p:spPr>
        <p:txBody>
          <a:bodyPr wrap="none" lIns="0" tIns="0" rIns="0" bIns="0" rtlCol="0" anchor="t"/>
          <a:lstStyle/>
          <a:p>
            <a:pPr marL="0" indent="0">
              <a:lnSpc>
                <a:spcPts val="2450"/>
              </a:lnSpc>
              <a:buNone/>
            </a:pPr>
            <a:r>
              <a:rPr lang="en-US" sz="1950" dirty="0">
                <a:solidFill>
                  <a:srgbClr val="4C4C4D"/>
                </a:solidFill>
                <a:latin typeface="Crimson Pro Semi Bold" pitchFamily="34" charset="0"/>
                <a:ea typeface="Crimson Pro Semi Bold" pitchFamily="34" charset="-122"/>
                <a:cs typeface="Crimson Pro Semi Bold" pitchFamily="34" charset="-120"/>
              </a:rPr>
              <a:t>Unsecured Websites (No HTTPS)</a:t>
            </a:r>
            <a:endParaRPr lang="en-US" sz="1950" dirty="0"/>
          </a:p>
        </p:txBody>
      </p:sp>
      <p:sp>
        <p:nvSpPr>
          <p:cNvPr id="10" name="Text 7"/>
          <p:cNvSpPr/>
          <p:nvPr/>
        </p:nvSpPr>
        <p:spPr>
          <a:xfrm>
            <a:off x="7615833" y="5803940"/>
            <a:ext cx="6112907" cy="320516"/>
          </a:xfrm>
          <a:prstGeom prst="rect">
            <a:avLst/>
          </a:prstGeom>
          <a:noFill/>
          <a:ln/>
        </p:spPr>
        <p:txBody>
          <a:bodyPr wrap="none" lIns="0" tIns="0" rIns="0" bIns="0" rtlCol="0" anchor="t"/>
          <a:lstStyle/>
          <a:p>
            <a:pPr marL="0" indent="0">
              <a:lnSpc>
                <a:spcPts val="2500"/>
              </a:lnSpc>
              <a:buNone/>
            </a:pPr>
            <a:r>
              <a:rPr lang="en-US" sz="1550" dirty="0">
                <a:solidFill>
                  <a:srgbClr val="4C4C4D"/>
                </a:solidFill>
                <a:latin typeface="Heebo" pitchFamily="34" charset="0"/>
                <a:ea typeface="Heebo" pitchFamily="34" charset="-122"/>
                <a:cs typeface="Heebo" pitchFamily="34" charset="-120"/>
              </a:rPr>
              <a:t>Look for the padlock icon and "HTTPS" in the address bar.</a:t>
            </a:r>
            <a:endParaRPr lang="en-US" sz="1550" dirty="0"/>
          </a:p>
        </p:txBody>
      </p:sp>
      <p:sp>
        <p:nvSpPr>
          <p:cNvPr id="11" name="Shape 8"/>
          <p:cNvSpPr/>
          <p:nvPr/>
        </p:nvSpPr>
        <p:spPr>
          <a:xfrm>
            <a:off x="701397" y="6525220"/>
            <a:ext cx="6513671" cy="1154668"/>
          </a:xfrm>
          <a:prstGeom prst="roundRect">
            <a:avLst>
              <a:gd name="adj" fmla="val 2604"/>
            </a:avLst>
          </a:prstGeom>
          <a:solidFill>
            <a:srgbClr val="F2EEEE"/>
          </a:solidFill>
          <a:ln/>
        </p:spPr>
      </p:sp>
      <p:sp>
        <p:nvSpPr>
          <p:cNvPr id="12" name="Text 9"/>
          <p:cNvSpPr/>
          <p:nvPr/>
        </p:nvSpPr>
        <p:spPr>
          <a:xfrm>
            <a:off x="901779" y="6725603"/>
            <a:ext cx="2505194" cy="313134"/>
          </a:xfrm>
          <a:prstGeom prst="rect">
            <a:avLst/>
          </a:prstGeom>
          <a:noFill/>
          <a:ln/>
        </p:spPr>
        <p:txBody>
          <a:bodyPr wrap="none" lIns="0" tIns="0" rIns="0" bIns="0" rtlCol="0" anchor="t"/>
          <a:lstStyle/>
          <a:p>
            <a:pPr marL="0" indent="0">
              <a:lnSpc>
                <a:spcPts val="2450"/>
              </a:lnSpc>
              <a:buNone/>
            </a:pPr>
            <a:r>
              <a:rPr lang="en-US" sz="1950" dirty="0">
                <a:solidFill>
                  <a:srgbClr val="4C4C4D"/>
                </a:solidFill>
                <a:latin typeface="Crimson Pro Semi Bold" pitchFamily="34" charset="0"/>
                <a:ea typeface="Crimson Pro Semi Bold" pitchFamily="34" charset="-122"/>
                <a:cs typeface="Crimson Pro Semi Bold" pitchFamily="34" charset="-120"/>
              </a:rPr>
              <a:t>Strange Pop-Ups</a:t>
            </a:r>
            <a:endParaRPr lang="en-US" sz="1950" dirty="0"/>
          </a:p>
        </p:txBody>
      </p:sp>
      <p:sp>
        <p:nvSpPr>
          <p:cNvPr id="13" name="Text 10"/>
          <p:cNvSpPr/>
          <p:nvPr/>
        </p:nvSpPr>
        <p:spPr>
          <a:xfrm>
            <a:off x="901779" y="7158990"/>
            <a:ext cx="6112907" cy="320516"/>
          </a:xfrm>
          <a:prstGeom prst="rect">
            <a:avLst/>
          </a:prstGeom>
          <a:noFill/>
          <a:ln/>
        </p:spPr>
        <p:txBody>
          <a:bodyPr wrap="none" lIns="0" tIns="0" rIns="0" bIns="0" rtlCol="0" anchor="t"/>
          <a:lstStyle/>
          <a:p>
            <a:pPr marL="0" indent="0">
              <a:lnSpc>
                <a:spcPts val="2500"/>
              </a:lnSpc>
              <a:buNone/>
            </a:pPr>
            <a:r>
              <a:rPr lang="en-US" sz="1550" dirty="0">
                <a:solidFill>
                  <a:srgbClr val="4C4C4D"/>
                </a:solidFill>
                <a:latin typeface="Heebo" pitchFamily="34" charset="0"/>
                <a:ea typeface="Heebo" pitchFamily="34" charset="-122"/>
                <a:cs typeface="Heebo" pitchFamily="34" charset="-120"/>
              </a:rPr>
              <a:t>Be cautious of unexpected pop-up windows.</a:t>
            </a:r>
            <a:endParaRPr lang="en-US" sz="1550" dirty="0"/>
          </a:p>
        </p:txBody>
      </p:sp>
      <p:sp>
        <p:nvSpPr>
          <p:cNvPr id="14" name="Shape 11"/>
          <p:cNvSpPr/>
          <p:nvPr/>
        </p:nvSpPr>
        <p:spPr>
          <a:xfrm>
            <a:off x="7415451" y="6525220"/>
            <a:ext cx="6513671" cy="1154668"/>
          </a:xfrm>
          <a:prstGeom prst="roundRect">
            <a:avLst>
              <a:gd name="adj" fmla="val 2604"/>
            </a:avLst>
          </a:prstGeom>
          <a:solidFill>
            <a:srgbClr val="F2EEEE"/>
          </a:solidFill>
          <a:ln/>
        </p:spPr>
      </p:sp>
      <p:sp>
        <p:nvSpPr>
          <p:cNvPr id="15" name="Text 12"/>
          <p:cNvSpPr/>
          <p:nvPr/>
        </p:nvSpPr>
        <p:spPr>
          <a:xfrm>
            <a:off x="7615833" y="6725603"/>
            <a:ext cx="3580328" cy="313134"/>
          </a:xfrm>
          <a:prstGeom prst="rect">
            <a:avLst/>
          </a:prstGeom>
          <a:noFill/>
          <a:ln/>
        </p:spPr>
        <p:txBody>
          <a:bodyPr wrap="none" lIns="0" tIns="0" rIns="0" bIns="0" rtlCol="0" anchor="t"/>
          <a:lstStyle/>
          <a:p>
            <a:pPr marL="0" indent="0">
              <a:lnSpc>
                <a:spcPts val="2450"/>
              </a:lnSpc>
              <a:buNone/>
            </a:pPr>
            <a:r>
              <a:rPr lang="en-US" sz="1950" dirty="0">
                <a:solidFill>
                  <a:srgbClr val="4C4C4D"/>
                </a:solidFill>
                <a:latin typeface="Crimson Pro Semi Bold" pitchFamily="34" charset="0"/>
                <a:ea typeface="Crimson Pro Semi Bold" pitchFamily="34" charset="-122"/>
                <a:cs typeface="Crimson Pro Semi Bold" pitchFamily="34" charset="-120"/>
              </a:rPr>
              <a:t>Requests for Sensitive Information</a:t>
            </a:r>
            <a:endParaRPr lang="en-US" sz="1950" dirty="0"/>
          </a:p>
        </p:txBody>
      </p:sp>
      <p:sp>
        <p:nvSpPr>
          <p:cNvPr id="16" name="Text 13"/>
          <p:cNvSpPr/>
          <p:nvPr/>
        </p:nvSpPr>
        <p:spPr>
          <a:xfrm>
            <a:off x="7615833" y="7158990"/>
            <a:ext cx="6112907" cy="320516"/>
          </a:xfrm>
          <a:prstGeom prst="rect">
            <a:avLst/>
          </a:prstGeom>
          <a:noFill/>
          <a:ln/>
        </p:spPr>
        <p:txBody>
          <a:bodyPr wrap="none" lIns="0" tIns="0" rIns="0" bIns="0" rtlCol="0" anchor="t"/>
          <a:lstStyle/>
          <a:p>
            <a:pPr marL="0" indent="0">
              <a:lnSpc>
                <a:spcPts val="2500"/>
              </a:lnSpc>
              <a:buNone/>
            </a:pPr>
            <a:r>
              <a:rPr lang="en-US" sz="1550" dirty="0">
                <a:solidFill>
                  <a:srgbClr val="4C4C4D"/>
                </a:solidFill>
                <a:latin typeface="Heebo" pitchFamily="34" charset="0"/>
                <a:ea typeface="Heebo" pitchFamily="34" charset="-122"/>
                <a:cs typeface="Heebo" pitchFamily="34" charset="-120"/>
              </a:rPr>
              <a:t>Never enter personal details on unverified websites.</a:t>
            </a:r>
            <a:endParaRPr lang="en-US" sz="1550" dirty="0"/>
          </a:p>
        </p:txBody>
      </p:sp>
      <mc:AlternateContent xmlns:mc="http://schemas.openxmlformats.org/markup-compatibility/2006" xmlns:p14="http://schemas.microsoft.com/office/powerpoint/2010/main">
        <mc:Choice Requires="p14">
          <p:contentPart p14:bwMode="auto" r:id="rId4">
            <p14:nvContentPartPr>
              <p14:cNvPr id="17" name="Ink 16">
                <a:extLst>
                  <a:ext uri="{FF2B5EF4-FFF2-40B4-BE49-F238E27FC236}">
                    <a16:creationId xmlns:a16="http://schemas.microsoft.com/office/drawing/2014/main" id="{57F5B404-8588-4F74-C6ED-FDC586F693B2}"/>
                  </a:ext>
                </a:extLst>
              </p14:cNvPr>
              <p14:cNvContentPartPr/>
              <p14:nvPr/>
            </p14:nvContentPartPr>
            <p14:xfrm>
              <a:off x="12876755" y="7797431"/>
              <a:ext cx="1606680" cy="347760"/>
            </p14:xfrm>
          </p:contentPart>
        </mc:Choice>
        <mc:Fallback xmlns="">
          <p:pic>
            <p:nvPicPr>
              <p:cNvPr id="17" name="Ink 16">
                <a:extLst>
                  <a:ext uri="{FF2B5EF4-FFF2-40B4-BE49-F238E27FC236}">
                    <a16:creationId xmlns:a16="http://schemas.microsoft.com/office/drawing/2014/main" id="{57F5B404-8588-4F74-C6ED-FDC586F693B2}"/>
                  </a:ext>
                </a:extLst>
              </p:cNvPr>
              <p:cNvPicPr/>
              <p:nvPr/>
            </p:nvPicPr>
            <p:blipFill>
              <a:blip r:embed="rId5"/>
              <a:stretch>
                <a:fillRect/>
              </a:stretch>
            </p:blipFill>
            <p:spPr>
              <a:xfrm>
                <a:off x="12814115" y="7734791"/>
                <a:ext cx="1732320" cy="473400"/>
              </a:xfrm>
              <a:prstGeom prst="rect">
                <a:avLst/>
              </a:prstGeom>
            </p:spPr>
          </p:pic>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8982" y="901065"/>
            <a:ext cx="7796332" cy="582811"/>
          </a:xfrm>
          <a:prstGeom prst="rect">
            <a:avLst/>
          </a:prstGeom>
          <a:noFill/>
          <a:ln/>
        </p:spPr>
        <p:txBody>
          <a:bodyPr wrap="none" lIns="0" tIns="0" rIns="0" bIns="0" rtlCol="0" anchor="t"/>
          <a:lstStyle/>
          <a:p>
            <a:pPr marL="0" indent="0">
              <a:lnSpc>
                <a:spcPts val="4550"/>
              </a:lnSpc>
              <a:buNone/>
            </a:pPr>
            <a:r>
              <a:rPr lang="en-US" sz="3650" dirty="0">
                <a:solidFill>
                  <a:srgbClr val="152D47"/>
                </a:solidFill>
                <a:latin typeface="Crimson Pro Semi Bold" pitchFamily="34" charset="0"/>
                <a:ea typeface="Crimson Pro Semi Bold" pitchFamily="34" charset="-122"/>
                <a:cs typeface="Crimson Pro Semi Bold" pitchFamily="34" charset="-120"/>
              </a:rPr>
              <a:t>Common Social Engineering Techniques</a:t>
            </a:r>
            <a:endParaRPr lang="en-US" sz="3650" dirty="0"/>
          </a:p>
        </p:txBody>
      </p:sp>
      <p:sp>
        <p:nvSpPr>
          <p:cNvPr id="4" name="Text 1"/>
          <p:cNvSpPr/>
          <p:nvPr/>
        </p:nvSpPr>
        <p:spPr>
          <a:xfrm>
            <a:off x="6138982" y="1763554"/>
            <a:ext cx="7838837" cy="1491258"/>
          </a:xfrm>
          <a:prstGeom prst="rect">
            <a:avLst/>
          </a:prstGeom>
          <a:noFill/>
          <a:ln/>
        </p:spPr>
        <p:txBody>
          <a:bodyPr wrap="square" lIns="0" tIns="0" rIns="0" bIns="0" rtlCol="0" anchor="t"/>
          <a:lstStyle/>
          <a:p>
            <a:pPr marL="0" indent="0">
              <a:lnSpc>
                <a:spcPts val="2300"/>
              </a:lnSpc>
              <a:buNone/>
            </a:pPr>
            <a:r>
              <a:rPr lang="en-US" sz="1450" dirty="0">
                <a:solidFill>
                  <a:srgbClr val="4C4C4D"/>
                </a:solidFill>
                <a:latin typeface="Heebo" pitchFamily="34" charset="0"/>
                <a:ea typeface="Heebo" pitchFamily="34" charset="-122"/>
                <a:cs typeface="Heebo" pitchFamily="34" charset="-120"/>
              </a:rPr>
              <a:t>Social engineering tactics are used to manipulate individuals into divulging sensitive information or performing certain actions. Common techniques include pretexting (creating a false scenario), baiting (offering something enticing), quid pro quo (offering a service), tailgating (gaining unauthorized access), and impersonation (pretending to be someone else). Understanding these tactics is crucial for recognizing and avoiding social engineering attacks.</a:t>
            </a:r>
            <a:endParaRPr lang="en-US" sz="1450" dirty="0"/>
          </a:p>
        </p:txBody>
      </p:sp>
      <p:pic>
        <p:nvPicPr>
          <p:cNvPr id="5" name="Image 1" descr="preencoded.png"/>
          <p:cNvPicPr>
            <a:picLocks noChangeAspect="1"/>
          </p:cNvPicPr>
          <p:nvPr/>
        </p:nvPicPr>
        <p:blipFill>
          <a:blip r:embed="rId4"/>
          <a:stretch>
            <a:fillRect/>
          </a:stretch>
        </p:blipFill>
        <p:spPr>
          <a:xfrm>
            <a:off x="6138982" y="3464600"/>
            <a:ext cx="466130" cy="466130"/>
          </a:xfrm>
          <a:prstGeom prst="rect">
            <a:avLst/>
          </a:prstGeom>
        </p:spPr>
      </p:pic>
      <p:sp>
        <p:nvSpPr>
          <p:cNvPr id="6" name="Text 2"/>
          <p:cNvSpPr/>
          <p:nvPr/>
        </p:nvSpPr>
        <p:spPr>
          <a:xfrm>
            <a:off x="6138982" y="4117181"/>
            <a:ext cx="2331006" cy="291346"/>
          </a:xfrm>
          <a:prstGeom prst="rect">
            <a:avLst/>
          </a:prstGeom>
          <a:noFill/>
          <a:ln/>
        </p:spPr>
        <p:txBody>
          <a:bodyPr wrap="none" lIns="0" tIns="0" rIns="0" bIns="0" rtlCol="0" anchor="t"/>
          <a:lstStyle/>
          <a:p>
            <a:pPr marL="0" indent="0" algn="l">
              <a:lnSpc>
                <a:spcPts val="2250"/>
              </a:lnSpc>
              <a:buNone/>
            </a:pPr>
            <a:r>
              <a:rPr lang="en-US" sz="1800" dirty="0">
                <a:solidFill>
                  <a:srgbClr val="4C4C4D"/>
                </a:solidFill>
                <a:latin typeface="Crimson Pro Semi Bold" pitchFamily="34" charset="0"/>
                <a:ea typeface="Crimson Pro Semi Bold" pitchFamily="34" charset="-122"/>
                <a:cs typeface="Crimson Pro Semi Bold" pitchFamily="34" charset="-120"/>
              </a:rPr>
              <a:t>Pretexting</a:t>
            </a:r>
            <a:endParaRPr lang="en-US" sz="1800" dirty="0"/>
          </a:p>
        </p:txBody>
      </p:sp>
      <p:sp>
        <p:nvSpPr>
          <p:cNvPr id="7" name="Text 3"/>
          <p:cNvSpPr/>
          <p:nvPr/>
        </p:nvSpPr>
        <p:spPr>
          <a:xfrm>
            <a:off x="6138982" y="4520327"/>
            <a:ext cx="2426494" cy="596503"/>
          </a:xfrm>
          <a:prstGeom prst="rect">
            <a:avLst/>
          </a:prstGeom>
          <a:noFill/>
          <a:ln/>
        </p:spPr>
        <p:txBody>
          <a:bodyPr wrap="square" lIns="0" tIns="0" rIns="0" bIns="0" rtlCol="0" anchor="t"/>
          <a:lstStyle/>
          <a:p>
            <a:pPr marL="0" indent="0" algn="l">
              <a:lnSpc>
                <a:spcPts val="2300"/>
              </a:lnSpc>
              <a:buNone/>
            </a:pPr>
            <a:r>
              <a:rPr lang="en-US" sz="1450" dirty="0">
                <a:solidFill>
                  <a:srgbClr val="4C4C4D"/>
                </a:solidFill>
                <a:latin typeface="Heebo" pitchFamily="34" charset="0"/>
                <a:ea typeface="Heebo" pitchFamily="34" charset="-122"/>
                <a:cs typeface="Heebo" pitchFamily="34" charset="-120"/>
              </a:rPr>
              <a:t>Creating a false scenario to trick victims.</a:t>
            </a:r>
            <a:endParaRPr lang="en-US" sz="1450" dirty="0"/>
          </a:p>
        </p:txBody>
      </p:sp>
      <p:pic>
        <p:nvPicPr>
          <p:cNvPr id="8" name="Image 2" descr="preencoded.png"/>
          <p:cNvPicPr>
            <a:picLocks noChangeAspect="1"/>
          </p:cNvPicPr>
          <p:nvPr/>
        </p:nvPicPr>
        <p:blipFill>
          <a:blip r:embed="rId5"/>
          <a:stretch>
            <a:fillRect/>
          </a:stretch>
        </p:blipFill>
        <p:spPr>
          <a:xfrm>
            <a:off x="8845153" y="3464600"/>
            <a:ext cx="466130" cy="466130"/>
          </a:xfrm>
          <a:prstGeom prst="rect">
            <a:avLst/>
          </a:prstGeom>
        </p:spPr>
      </p:pic>
      <p:sp>
        <p:nvSpPr>
          <p:cNvPr id="9" name="Text 4"/>
          <p:cNvSpPr/>
          <p:nvPr/>
        </p:nvSpPr>
        <p:spPr>
          <a:xfrm>
            <a:off x="8845153" y="4117181"/>
            <a:ext cx="2331006" cy="291346"/>
          </a:xfrm>
          <a:prstGeom prst="rect">
            <a:avLst/>
          </a:prstGeom>
          <a:noFill/>
          <a:ln/>
        </p:spPr>
        <p:txBody>
          <a:bodyPr wrap="none" lIns="0" tIns="0" rIns="0" bIns="0" rtlCol="0" anchor="t"/>
          <a:lstStyle/>
          <a:p>
            <a:pPr marL="0" indent="0" algn="l">
              <a:lnSpc>
                <a:spcPts val="2250"/>
              </a:lnSpc>
              <a:buNone/>
            </a:pPr>
            <a:r>
              <a:rPr lang="en-US" sz="1800" dirty="0">
                <a:solidFill>
                  <a:srgbClr val="4C4C4D"/>
                </a:solidFill>
                <a:latin typeface="Crimson Pro Semi Bold" pitchFamily="34" charset="0"/>
                <a:ea typeface="Crimson Pro Semi Bold" pitchFamily="34" charset="-122"/>
                <a:cs typeface="Crimson Pro Semi Bold" pitchFamily="34" charset="-120"/>
              </a:rPr>
              <a:t>Baiting</a:t>
            </a:r>
            <a:endParaRPr lang="en-US" sz="1800" dirty="0"/>
          </a:p>
        </p:txBody>
      </p:sp>
      <p:sp>
        <p:nvSpPr>
          <p:cNvPr id="10" name="Text 5"/>
          <p:cNvSpPr/>
          <p:nvPr/>
        </p:nvSpPr>
        <p:spPr>
          <a:xfrm>
            <a:off x="8845153" y="4520327"/>
            <a:ext cx="2426494" cy="596503"/>
          </a:xfrm>
          <a:prstGeom prst="rect">
            <a:avLst/>
          </a:prstGeom>
          <a:noFill/>
          <a:ln/>
        </p:spPr>
        <p:txBody>
          <a:bodyPr wrap="square" lIns="0" tIns="0" rIns="0" bIns="0" rtlCol="0" anchor="t"/>
          <a:lstStyle/>
          <a:p>
            <a:pPr marL="0" indent="0" algn="l">
              <a:lnSpc>
                <a:spcPts val="2300"/>
              </a:lnSpc>
              <a:buNone/>
            </a:pPr>
            <a:r>
              <a:rPr lang="en-US" sz="1450" dirty="0">
                <a:solidFill>
                  <a:srgbClr val="4C4C4D"/>
                </a:solidFill>
                <a:latin typeface="Heebo" pitchFamily="34" charset="0"/>
                <a:ea typeface="Heebo" pitchFamily="34" charset="-122"/>
                <a:cs typeface="Heebo" pitchFamily="34" charset="-120"/>
              </a:rPr>
              <a:t>Offering something enticing to lure victims.</a:t>
            </a:r>
            <a:endParaRPr lang="en-US" sz="1450" dirty="0"/>
          </a:p>
        </p:txBody>
      </p:sp>
      <p:pic>
        <p:nvPicPr>
          <p:cNvPr id="11" name="Image 3" descr="preencoded.png"/>
          <p:cNvPicPr>
            <a:picLocks noChangeAspect="1"/>
          </p:cNvPicPr>
          <p:nvPr/>
        </p:nvPicPr>
        <p:blipFill>
          <a:blip r:embed="rId6"/>
          <a:stretch>
            <a:fillRect/>
          </a:stretch>
        </p:blipFill>
        <p:spPr>
          <a:xfrm>
            <a:off x="11551325" y="3464600"/>
            <a:ext cx="466130" cy="466130"/>
          </a:xfrm>
          <a:prstGeom prst="rect">
            <a:avLst/>
          </a:prstGeom>
        </p:spPr>
      </p:pic>
      <p:sp>
        <p:nvSpPr>
          <p:cNvPr id="12" name="Text 6"/>
          <p:cNvSpPr/>
          <p:nvPr/>
        </p:nvSpPr>
        <p:spPr>
          <a:xfrm>
            <a:off x="11551325" y="4117181"/>
            <a:ext cx="2331006" cy="291346"/>
          </a:xfrm>
          <a:prstGeom prst="rect">
            <a:avLst/>
          </a:prstGeom>
          <a:noFill/>
          <a:ln/>
        </p:spPr>
        <p:txBody>
          <a:bodyPr wrap="none" lIns="0" tIns="0" rIns="0" bIns="0" rtlCol="0" anchor="t"/>
          <a:lstStyle/>
          <a:p>
            <a:pPr marL="0" indent="0" algn="l">
              <a:lnSpc>
                <a:spcPts val="2250"/>
              </a:lnSpc>
              <a:buNone/>
            </a:pPr>
            <a:r>
              <a:rPr lang="en-US" sz="1800" dirty="0">
                <a:solidFill>
                  <a:srgbClr val="4C4C4D"/>
                </a:solidFill>
                <a:latin typeface="Crimson Pro Semi Bold" pitchFamily="34" charset="0"/>
                <a:ea typeface="Crimson Pro Semi Bold" pitchFamily="34" charset="-122"/>
                <a:cs typeface="Crimson Pro Semi Bold" pitchFamily="34" charset="-120"/>
              </a:rPr>
              <a:t>Quid Pro Quo</a:t>
            </a:r>
            <a:endParaRPr lang="en-US" sz="1800" dirty="0"/>
          </a:p>
        </p:txBody>
      </p:sp>
      <p:sp>
        <p:nvSpPr>
          <p:cNvPr id="13" name="Text 7"/>
          <p:cNvSpPr/>
          <p:nvPr/>
        </p:nvSpPr>
        <p:spPr>
          <a:xfrm>
            <a:off x="11551325" y="4520327"/>
            <a:ext cx="2426494" cy="596503"/>
          </a:xfrm>
          <a:prstGeom prst="rect">
            <a:avLst/>
          </a:prstGeom>
          <a:noFill/>
          <a:ln/>
        </p:spPr>
        <p:txBody>
          <a:bodyPr wrap="square" lIns="0" tIns="0" rIns="0" bIns="0" rtlCol="0" anchor="t"/>
          <a:lstStyle/>
          <a:p>
            <a:pPr marL="0" indent="0" algn="l">
              <a:lnSpc>
                <a:spcPts val="2300"/>
              </a:lnSpc>
              <a:buNone/>
            </a:pPr>
            <a:r>
              <a:rPr lang="en-US" sz="1450" dirty="0">
                <a:solidFill>
                  <a:srgbClr val="4C4C4D"/>
                </a:solidFill>
                <a:latin typeface="Heebo" pitchFamily="34" charset="0"/>
                <a:ea typeface="Heebo" pitchFamily="34" charset="-122"/>
                <a:cs typeface="Heebo" pitchFamily="34" charset="-120"/>
              </a:rPr>
              <a:t>Offering a service in exchange for information.</a:t>
            </a:r>
            <a:endParaRPr lang="en-US" sz="1450" dirty="0"/>
          </a:p>
        </p:txBody>
      </p:sp>
      <p:pic>
        <p:nvPicPr>
          <p:cNvPr id="14" name="Image 4" descr="preencoded.png"/>
          <p:cNvPicPr>
            <a:picLocks noChangeAspect="1"/>
          </p:cNvPicPr>
          <p:nvPr/>
        </p:nvPicPr>
        <p:blipFill>
          <a:blip r:embed="rId7"/>
          <a:stretch>
            <a:fillRect/>
          </a:stretch>
        </p:blipFill>
        <p:spPr>
          <a:xfrm>
            <a:off x="6138982" y="5676186"/>
            <a:ext cx="466130" cy="466130"/>
          </a:xfrm>
          <a:prstGeom prst="rect">
            <a:avLst/>
          </a:prstGeom>
        </p:spPr>
      </p:pic>
      <p:sp>
        <p:nvSpPr>
          <p:cNvPr id="15" name="Text 8"/>
          <p:cNvSpPr/>
          <p:nvPr/>
        </p:nvSpPr>
        <p:spPr>
          <a:xfrm>
            <a:off x="6138982" y="6328767"/>
            <a:ext cx="2331006" cy="291346"/>
          </a:xfrm>
          <a:prstGeom prst="rect">
            <a:avLst/>
          </a:prstGeom>
          <a:noFill/>
          <a:ln/>
        </p:spPr>
        <p:txBody>
          <a:bodyPr wrap="none" lIns="0" tIns="0" rIns="0" bIns="0" rtlCol="0" anchor="t"/>
          <a:lstStyle/>
          <a:p>
            <a:pPr marL="0" indent="0" algn="l">
              <a:lnSpc>
                <a:spcPts val="2250"/>
              </a:lnSpc>
              <a:buNone/>
            </a:pPr>
            <a:r>
              <a:rPr lang="en-US" sz="1800" dirty="0">
                <a:solidFill>
                  <a:srgbClr val="4C4C4D"/>
                </a:solidFill>
                <a:latin typeface="Crimson Pro Semi Bold" pitchFamily="34" charset="0"/>
                <a:ea typeface="Crimson Pro Semi Bold" pitchFamily="34" charset="-122"/>
                <a:cs typeface="Crimson Pro Semi Bold" pitchFamily="34" charset="-120"/>
              </a:rPr>
              <a:t>Tailgating</a:t>
            </a:r>
            <a:endParaRPr lang="en-US" sz="1800" dirty="0"/>
          </a:p>
        </p:txBody>
      </p:sp>
      <p:sp>
        <p:nvSpPr>
          <p:cNvPr id="16" name="Text 9"/>
          <p:cNvSpPr/>
          <p:nvPr/>
        </p:nvSpPr>
        <p:spPr>
          <a:xfrm>
            <a:off x="6138982" y="6731913"/>
            <a:ext cx="2426494" cy="596503"/>
          </a:xfrm>
          <a:prstGeom prst="rect">
            <a:avLst/>
          </a:prstGeom>
          <a:noFill/>
          <a:ln/>
        </p:spPr>
        <p:txBody>
          <a:bodyPr wrap="square" lIns="0" tIns="0" rIns="0" bIns="0" rtlCol="0" anchor="t"/>
          <a:lstStyle/>
          <a:p>
            <a:pPr marL="0" indent="0" algn="l">
              <a:lnSpc>
                <a:spcPts val="2300"/>
              </a:lnSpc>
              <a:buNone/>
            </a:pPr>
            <a:r>
              <a:rPr lang="en-US" sz="1450" dirty="0">
                <a:solidFill>
                  <a:srgbClr val="4C4C4D"/>
                </a:solidFill>
                <a:latin typeface="Heebo" pitchFamily="34" charset="0"/>
                <a:ea typeface="Heebo" pitchFamily="34" charset="-122"/>
                <a:cs typeface="Heebo" pitchFamily="34" charset="-120"/>
              </a:rPr>
              <a:t>Gaining unauthorized access by following someone.</a:t>
            </a:r>
            <a:endParaRPr lang="en-US" sz="1450" dirty="0"/>
          </a:p>
        </p:txBody>
      </p:sp>
      <mc:AlternateContent xmlns:mc="http://schemas.openxmlformats.org/markup-compatibility/2006" xmlns:p14="http://schemas.microsoft.com/office/powerpoint/2010/main">
        <mc:Choice Requires="p14">
          <p:contentPart p14:bwMode="auto" r:id="rId8">
            <p14:nvContentPartPr>
              <p14:cNvPr id="19" name="Ink 18">
                <a:extLst>
                  <a:ext uri="{FF2B5EF4-FFF2-40B4-BE49-F238E27FC236}">
                    <a16:creationId xmlns:a16="http://schemas.microsoft.com/office/drawing/2014/main" id="{D7F9C006-B10E-2854-612E-86C8CD1CB445}"/>
                  </a:ext>
                </a:extLst>
              </p14:cNvPr>
              <p14:cNvContentPartPr/>
              <p14:nvPr/>
            </p14:nvContentPartPr>
            <p14:xfrm>
              <a:off x="12858755" y="7807151"/>
              <a:ext cx="1689120" cy="337680"/>
            </p14:xfrm>
          </p:contentPart>
        </mc:Choice>
        <mc:Fallback xmlns="">
          <p:pic>
            <p:nvPicPr>
              <p:cNvPr id="19" name="Ink 18">
                <a:extLst>
                  <a:ext uri="{FF2B5EF4-FFF2-40B4-BE49-F238E27FC236}">
                    <a16:creationId xmlns:a16="http://schemas.microsoft.com/office/drawing/2014/main" id="{D7F9C006-B10E-2854-612E-86C8CD1CB445}"/>
                  </a:ext>
                </a:extLst>
              </p:cNvPr>
              <p:cNvPicPr/>
              <p:nvPr/>
            </p:nvPicPr>
            <p:blipFill>
              <a:blip r:embed="rId9"/>
              <a:stretch>
                <a:fillRect/>
              </a:stretch>
            </p:blipFill>
            <p:spPr>
              <a:xfrm>
                <a:off x="12795755" y="7744511"/>
                <a:ext cx="1814760" cy="463320"/>
              </a:xfrm>
              <a:prstGeom prst="rect">
                <a:avLst/>
              </a:prstGeom>
            </p:spPr>
          </p:pic>
        </mc:Fallback>
      </mc:AlternateContent>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594955" y="603171"/>
            <a:ext cx="7954089" cy="1062514"/>
          </a:xfrm>
          <a:prstGeom prst="rect">
            <a:avLst/>
          </a:prstGeom>
          <a:noFill/>
          <a:ln/>
        </p:spPr>
        <p:txBody>
          <a:bodyPr wrap="square" lIns="0" tIns="0" rIns="0" bIns="0" rtlCol="0" anchor="t"/>
          <a:lstStyle/>
          <a:p>
            <a:pPr marL="0" indent="0">
              <a:lnSpc>
                <a:spcPts val="4150"/>
              </a:lnSpc>
              <a:buNone/>
            </a:pPr>
            <a:r>
              <a:rPr lang="en-US" sz="3300" dirty="0">
                <a:solidFill>
                  <a:srgbClr val="152D47"/>
                </a:solidFill>
                <a:latin typeface="Crimson Pro Semi Bold" pitchFamily="34" charset="0"/>
                <a:ea typeface="Crimson Pro Semi Bold" pitchFamily="34" charset="-122"/>
                <a:cs typeface="Crimson Pro Semi Bold" pitchFamily="34" charset="-120"/>
              </a:rPr>
              <a:t>Best Practices to Protect Yourself from Phishing Attacks</a:t>
            </a:r>
            <a:endParaRPr lang="en-US" sz="3300" dirty="0"/>
          </a:p>
        </p:txBody>
      </p:sp>
      <p:sp>
        <p:nvSpPr>
          <p:cNvPr id="4" name="Text 1"/>
          <p:cNvSpPr/>
          <p:nvPr/>
        </p:nvSpPr>
        <p:spPr>
          <a:xfrm>
            <a:off x="594955" y="1920597"/>
            <a:ext cx="7954089" cy="1087755"/>
          </a:xfrm>
          <a:prstGeom prst="rect">
            <a:avLst/>
          </a:prstGeom>
          <a:noFill/>
          <a:ln/>
        </p:spPr>
        <p:txBody>
          <a:bodyPr wrap="square" lIns="0" tIns="0" rIns="0" bIns="0" rtlCol="0" anchor="t"/>
          <a:lstStyle/>
          <a:p>
            <a:pPr marL="0" indent="0">
              <a:lnSpc>
                <a:spcPts val="2100"/>
              </a:lnSpc>
              <a:buNone/>
            </a:pPr>
            <a:r>
              <a:rPr lang="en-US" sz="1300" dirty="0">
                <a:solidFill>
                  <a:srgbClr val="4C4C4D"/>
                </a:solidFill>
                <a:latin typeface="Heebo" pitchFamily="34" charset="0"/>
                <a:ea typeface="Heebo" pitchFamily="34" charset="-122"/>
                <a:cs typeface="Heebo" pitchFamily="34" charset="-120"/>
              </a:rPr>
              <a:t>Protecting yourself from phishing attacks requires a proactive approach. Double-check sender information, hover over links to check URLs, and avoid sharing personal information online. Keep software and security measures updated, and report any suspected phishing attempts. By following these best practices, individuals can significantly reduce their risk of falling victim to phishing scams.</a:t>
            </a:r>
            <a:endParaRPr lang="en-US" sz="1300" dirty="0"/>
          </a:p>
        </p:txBody>
      </p:sp>
      <p:sp>
        <p:nvSpPr>
          <p:cNvPr id="5" name="Shape 2"/>
          <p:cNvSpPr/>
          <p:nvPr/>
        </p:nvSpPr>
        <p:spPr>
          <a:xfrm>
            <a:off x="838438" y="3199567"/>
            <a:ext cx="22860" cy="4426863"/>
          </a:xfrm>
          <a:prstGeom prst="roundRect">
            <a:avLst>
              <a:gd name="adj" fmla="val 111562"/>
            </a:avLst>
          </a:prstGeom>
          <a:solidFill>
            <a:srgbClr val="D8D4D4"/>
          </a:solidFill>
          <a:ln/>
        </p:spPr>
      </p:sp>
      <p:sp>
        <p:nvSpPr>
          <p:cNvPr id="6" name="Shape 3"/>
          <p:cNvSpPr/>
          <p:nvPr/>
        </p:nvSpPr>
        <p:spPr>
          <a:xfrm>
            <a:off x="1018223" y="3570565"/>
            <a:ext cx="594955" cy="22860"/>
          </a:xfrm>
          <a:prstGeom prst="roundRect">
            <a:avLst>
              <a:gd name="adj" fmla="val 111562"/>
            </a:avLst>
          </a:prstGeom>
          <a:solidFill>
            <a:srgbClr val="D8D4D4"/>
          </a:solidFill>
          <a:ln/>
        </p:spPr>
      </p:sp>
      <p:sp>
        <p:nvSpPr>
          <p:cNvPr id="7" name="Shape 4"/>
          <p:cNvSpPr/>
          <p:nvPr/>
        </p:nvSpPr>
        <p:spPr>
          <a:xfrm>
            <a:off x="658654" y="3390781"/>
            <a:ext cx="382429" cy="382429"/>
          </a:xfrm>
          <a:prstGeom prst="roundRect">
            <a:avLst>
              <a:gd name="adj" fmla="val 6669"/>
            </a:avLst>
          </a:prstGeom>
          <a:solidFill>
            <a:srgbClr val="F2EEEE"/>
          </a:solidFill>
          <a:ln/>
        </p:spPr>
      </p:sp>
      <p:sp>
        <p:nvSpPr>
          <p:cNvPr id="8" name="Text 5"/>
          <p:cNvSpPr/>
          <p:nvPr/>
        </p:nvSpPr>
        <p:spPr>
          <a:xfrm>
            <a:off x="804267" y="3454479"/>
            <a:ext cx="91202" cy="255032"/>
          </a:xfrm>
          <a:prstGeom prst="rect">
            <a:avLst/>
          </a:prstGeom>
          <a:noFill/>
          <a:ln/>
        </p:spPr>
        <p:txBody>
          <a:bodyPr wrap="none" lIns="0" tIns="0" rIns="0" bIns="0" rtlCol="0" anchor="t"/>
          <a:lstStyle/>
          <a:p>
            <a:pPr marL="0" indent="0" algn="ctr">
              <a:lnSpc>
                <a:spcPts val="20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1</a:t>
            </a:r>
            <a:endParaRPr lang="en-US" sz="2000" dirty="0"/>
          </a:p>
        </p:txBody>
      </p:sp>
      <p:sp>
        <p:nvSpPr>
          <p:cNvPr id="9" name="Text 6"/>
          <p:cNvSpPr/>
          <p:nvPr/>
        </p:nvSpPr>
        <p:spPr>
          <a:xfrm>
            <a:off x="1784866" y="3369469"/>
            <a:ext cx="3043833" cy="265628"/>
          </a:xfrm>
          <a:prstGeom prst="rect">
            <a:avLst/>
          </a:prstGeom>
          <a:noFill/>
          <a:ln/>
        </p:spPr>
        <p:txBody>
          <a:bodyPr wrap="none" lIns="0" tIns="0" rIns="0" bIns="0" rtlCol="0" anchor="t"/>
          <a:lstStyle/>
          <a:p>
            <a:pPr marL="0" indent="0" algn="l">
              <a:lnSpc>
                <a:spcPts val="2050"/>
              </a:lnSpc>
              <a:buNone/>
            </a:pPr>
            <a:r>
              <a:rPr lang="en-US" sz="1650" dirty="0">
                <a:solidFill>
                  <a:srgbClr val="4C4C4D"/>
                </a:solidFill>
                <a:latin typeface="Crimson Pro Semi Bold" pitchFamily="34" charset="0"/>
                <a:ea typeface="Crimson Pro Semi Bold" pitchFamily="34" charset="-122"/>
                <a:cs typeface="Crimson Pro Semi Bold" pitchFamily="34" charset="-120"/>
              </a:rPr>
              <a:t>Double-Check Sender Information</a:t>
            </a:r>
            <a:endParaRPr lang="en-US" sz="1650" dirty="0"/>
          </a:p>
        </p:txBody>
      </p:sp>
      <p:sp>
        <p:nvSpPr>
          <p:cNvPr id="10" name="Text 7"/>
          <p:cNvSpPr/>
          <p:nvPr/>
        </p:nvSpPr>
        <p:spPr>
          <a:xfrm>
            <a:off x="1784866" y="3737015"/>
            <a:ext cx="6764179" cy="271939"/>
          </a:xfrm>
          <a:prstGeom prst="rect">
            <a:avLst/>
          </a:prstGeom>
          <a:noFill/>
          <a:ln/>
        </p:spPr>
        <p:txBody>
          <a:bodyPr wrap="none" lIns="0" tIns="0" rIns="0" bIns="0" rtlCol="0" anchor="t"/>
          <a:lstStyle/>
          <a:p>
            <a:pPr marL="0" indent="0" algn="l">
              <a:lnSpc>
                <a:spcPts val="2100"/>
              </a:lnSpc>
              <a:buNone/>
            </a:pPr>
            <a:r>
              <a:rPr lang="en-US" sz="1300" dirty="0">
                <a:solidFill>
                  <a:srgbClr val="4C4C4D"/>
                </a:solidFill>
                <a:latin typeface="Heebo" pitchFamily="34" charset="0"/>
                <a:ea typeface="Heebo" pitchFamily="34" charset="-122"/>
                <a:cs typeface="Heebo" pitchFamily="34" charset="-120"/>
              </a:rPr>
              <a:t>Verify the sender's identity before trusting an email.</a:t>
            </a:r>
            <a:endParaRPr lang="en-US" sz="1300" dirty="0"/>
          </a:p>
        </p:txBody>
      </p:sp>
      <p:sp>
        <p:nvSpPr>
          <p:cNvPr id="11" name="Shape 8"/>
          <p:cNvSpPr/>
          <p:nvPr/>
        </p:nvSpPr>
        <p:spPr>
          <a:xfrm>
            <a:off x="1018223" y="4719757"/>
            <a:ext cx="594955" cy="22860"/>
          </a:xfrm>
          <a:prstGeom prst="roundRect">
            <a:avLst>
              <a:gd name="adj" fmla="val 111562"/>
            </a:avLst>
          </a:prstGeom>
          <a:solidFill>
            <a:srgbClr val="D8D4D4"/>
          </a:solidFill>
          <a:ln/>
        </p:spPr>
      </p:sp>
      <p:sp>
        <p:nvSpPr>
          <p:cNvPr id="12" name="Shape 9"/>
          <p:cNvSpPr/>
          <p:nvPr/>
        </p:nvSpPr>
        <p:spPr>
          <a:xfrm>
            <a:off x="658654" y="4539972"/>
            <a:ext cx="382429" cy="382429"/>
          </a:xfrm>
          <a:prstGeom prst="roundRect">
            <a:avLst>
              <a:gd name="adj" fmla="val 6669"/>
            </a:avLst>
          </a:prstGeom>
          <a:solidFill>
            <a:srgbClr val="F2EEEE"/>
          </a:solidFill>
          <a:ln/>
        </p:spPr>
      </p:sp>
      <p:sp>
        <p:nvSpPr>
          <p:cNvPr id="13" name="Text 10"/>
          <p:cNvSpPr/>
          <p:nvPr/>
        </p:nvSpPr>
        <p:spPr>
          <a:xfrm>
            <a:off x="786527" y="4603671"/>
            <a:ext cx="126563" cy="255032"/>
          </a:xfrm>
          <a:prstGeom prst="rect">
            <a:avLst/>
          </a:prstGeom>
          <a:noFill/>
          <a:ln/>
        </p:spPr>
        <p:txBody>
          <a:bodyPr wrap="none" lIns="0" tIns="0" rIns="0" bIns="0" rtlCol="0" anchor="t"/>
          <a:lstStyle/>
          <a:p>
            <a:pPr marL="0" indent="0" algn="ctr">
              <a:lnSpc>
                <a:spcPts val="20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2</a:t>
            </a:r>
            <a:endParaRPr lang="en-US" sz="2000" dirty="0"/>
          </a:p>
        </p:txBody>
      </p:sp>
      <p:sp>
        <p:nvSpPr>
          <p:cNvPr id="14" name="Text 11"/>
          <p:cNvSpPr/>
          <p:nvPr/>
        </p:nvSpPr>
        <p:spPr>
          <a:xfrm>
            <a:off x="1784866" y="4518660"/>
            <a:ext cx="2823329" cy="265628"/>
          </a:xfrm>
          <a:prstGeom prst="rect">
            <a:avLst/>
          </a:prstGeom>
          <a:noFill/>
          <a:ln/>
        </p:spPr>
        <p:txBody>
          <a:bodyPr wrap="none" lIns="0" tIns="0" rIns="0" bIns="0" rtlCol="0" anchor="t"/>
          <a:lstStyle/>
          <a:p>
            <a:pPr marL="0" indent="0" algn="l">
              <a:lnSpc>
                <a:spcPts val="2050"/>
              </a:lnSpc>
              <a:buNone/>
            </a:pPr>
            <a:r>
              <a:rPr lang="en-US" sz="1650" dirty="0">
                <a:solidFill>
                  <a:srgbClr val="4C4C4D"/>
                </a:solidFill>
                <a:latin typeface="Crimson Pro Semi Bold" pitchFamily="34" charset="0"/>
                <a:ea typeface="Crimson Pro Semi Bold" pitchFamily="34" charset="-122"/>
                <a:cs typeface="Crimson Pro Semi Bold" pitchFamily="34" charset="-120"/>
              </a:rPr>
              <a:t>Hover Over Links to Check URLs</a:t>
            </a:r>
            <a:endParaRPr lang="en-US" sz="1650" dirty="0"/>
          </a:p>
        </p:txBody>
      </p:sp>
      <p:sp>
        <p:nvSpPr>
          <p:cNvPr id="15" name="Text 12"/>
          <p:cNvSpPr/>
          <p:nvPr/>
        </p:nvSpPr>
        <p:spPr>
          <a:xfrm>
            <a:off x="1784866" y="4886206"/>
            <a:ext cx="6764179" cy="271939"/>
          </a:xfrm>
          <a:prstGeom prst="rect">
            <a:avLst/>
          </a:prstGeom>
          <a:noFill/>
          <a:ln/>
        </p:spPr>
        <p:txBody>
          <a:bodyPr wrap="none" lIns="0" tIns="0" rIns="0" bIns="0" rtlCol="0" anchor="t"/>
          <a:lstStyle/>
          <a:p>
            <a:pPr marL="0" indent="0" algn="l">
              <a:lnSpc>
                <a:spcPts val="2100"/>
              </a:lnSpc>
              <a:buNone/>
            </a:pPr>
            <a:r>
              <a:rPr lang="en-US" sz="1300" dirty="0">
                <a:solidFill>
                  <a:srgbClr val="4C4C4D"/>
                </a:solidFill>
                <a:latin typeface="Heebo" pitchFamily="34" charset="0"/>
                <a:ea typeface="Heebo" pitchFamily="34" charset="-122"/>
                <a:cs typeface="Heebo" pitchFamily="34" charset="-120"/>
              </a:rPr>
              <a:t>Preview the destination of a link before clicking.</a:t>
            </a:r>
            <a:endParaRPr lang="en-US" sz="1300" dirty="0"/>
          </a:p>
        </p:txBody>
      </p:sp>
      <p:sp>
        <p:nvSpPr>
          <p:cNvPr id="16" name="Shape 13"/>
          <p:cNvSpPr/>
          <p:nvPr/>
        </p:nvSpPr>
        <p:spPr>
          <a:xfrm>
            <a:off x="1018223" y="5868948"/>
            <a:ext cx="594955" cy="22860"/>
          </a:xfrm>
          <a:prstGeom prst="roundRect">
            <a:avLst>
              <a:gd name="adj" fmla="val 111562"/>
            </a:avLst>
          </a:prstGeom>
          <a:solidFill>
            <a:srgbClr val="D8D4D4"/>
          </a:solidFill>
          <a:ln/>
        </p:spPr>
      </p:sp>
      <p:sp>
        <p:nvSpPr>
          <p:cNvPr id="17" name="Shape 14"/>
          <p:cNvSpPr/>
          <p:nvPr/>
        </p:nvSpPr>
        <p:spPr>
          <a:xfrm>
            <a:off x="658654" y="5689163"/>
            <a:ext cx="382429" cy="382429"/>
          </a:xfrm>
          <a:prstGeom prst="roundRect">
            <a:avLst>
              <a:gd name="adj" fmla="val 6669"/>
            </a:avLst>
          </a:prstGeom>
          <a:solidFill>
            <a:srgbClr val="F2EEEE"/>
          </a:solidFill>
          <a:ln/>
        </p:spPr>
      </p:sp>
      <p:sp>
        <p:nvSpPr>
          <p:cNvPr id="18" name="Text 15"/>
          <p:cNvSpPr/>
          <p:nvPr/>
        </p:nvSpPr>
        <p:spPr>
          <a:xfrm>
            <a:off x="788432" y="5752862"/>
            <a:ext cx="122753" cy="255032"/>
          </a:xfrm>
          <a:prstGeom prst="rect">
            <a:avLst/>
          </a:prstGeom>
          <a:noFill/>
          <a:ln/>
        </p:spPr>
        <p:txBody>
          <a:bodyPr wrap="none" lIns="0" tIns="0" rIns="0" bIns="0" rtlCol="0" anchor="t"/>
          <a:lstStyle/>
          <a:p>
            <a:pPr marL="0" indent="0" algn="ctr">
              <a:lnSpc>
                <a:spcPts val="20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3</a:t>
            </a:r>
            <a:endParaRPr lang="en-US" sz="2000" dirty="0"/>
          </a:p>
        </p:txBody>
      </p:sp>
      <p:sp>
        <p:nvSpPr>
          <p:cNvPr id="19" name="Text 16"/>
          <p:cNvSpPr/>
          <p:nvPr/>
        </p:nvSpPr>
        <p:spPr>
          <a:xfrm>
            <a:off x="1784866" y="5667851"/>
            <a:ext cx="3788569" cy="265628"/>
          </a:xfrm>
          <a:prstGeom prst="rect">
            <a:avLst/>
          </a:prstGeom>
          <a:noFill/>
          <a:ln/>
        </p:spPr>
        <p:txBody>
          <a:bodyPr wrap="none" lIns="0" tIns="0" rIns="0" bIns="0" rtlCol="0" anchor="t"/>
          <a:lstStyle/>
          <a:p>
            <a:pPr marL="0" indent="0" algn="l">
              <a:lnSpc>
                <a:spcPts val="2050"/>
              </a:lnSpc>
              <a:buNone/>
            </a:pPr>
            <a:r>
              <a:rPr lang="en-US" sz="1650" dirty="0">
                <a:solidFill>
                  <a:srgbClr val="4C4C4D"/>
                </a:solidFill>
                <a:latin typeface="Crimson Pro Semi Bold" pitchFamily="34" charset="0"/>
                <a:ea typeface="Crimson Pro Semi Bold" pitchFamily="34" charset="-122"/>
                <a:cs typeface="Crimson Pro Semi Bold" pitchFamily="34" charset="-120"/>
              </a:rPr>
              <a:t>Avoid Sharing Personal Information Online</a:t>
            </a:r>
            <a:endParaRPr lang="en-US" sz="1650" dirty="0"/>
          </a:p>
        </p:txBody>
      </p:sp>
      <p:sp>
        <p:nvSpPr>
          <p:cNvPr id="20" name="Text 17"/>
          <p:cNvSpPr/>
          <p:nvPr/>
        </p:nvSpPr>
        <p:spPr>
          <a:xfrm>
            <a:off x="1784866" y="6035397"/>
            <a:ext cx="6764179" cy="271939"/>
          </a:xfrm>
          <a:prstGeom prst="rect">
            <a:avLst/>
          </a:prstGeom>
          <a:noFill/>
          <a:ln/>
        </p:spPr>
        <p:txBody>
          <a:bodyPr wrap="none" lIns="0" tIns="0" rIns="0" bIns="0" rtlCol="0" anchor="t"/>
          <a:lstStyle/>
          <a:p>
            <a:pPr marL="0" indent="0" algn="l">
              <a:lnSpc>
                <a:spcPts val="2100"/>
              </a:lnSpc>
              <a:buNone/>
            </a:pPr>
            <a:r>
              <a:rPr lang="en-US" sz="1300" dirty="0">
                <a:solidFill>
                  <a:srgbClr val="4C4C4D"/>
                </a:solidFill>
                <a:latin typeface="Heebo" pitchFamily="34" charset="0"/>
                <a:ea typeface="Heebo" pitchFamily="34" charset="-122"/>
                <a:cs typeface="Heebo" pitchFamily="34" charset="-120"/>
              </a:rPr>
              <a:t>Be cautious about providing sensitive details.</a:t>
            </a:r>
            <a:endParaRPr lang="en-US" sz="1300" dirty="0"/>
          </a:p>
        </p:txBody>
      </p:sp>
      <p:sp>
        <p:nvSpPr>
          <p:cNvPr id="21" name="Shape 18"/>
          <p:cNvSpPr/>
          <p:nvPr/>
        </p:nvSpPr>
        <p:spPr>
          <a:xfrm>
            <a:off x="1018223" y="7018139"/>
            <a:ext cx="594955" cy="22860"/>
          </a:xfrm>
          <a:prstGeom prst="roundRect">
            <a:avLst>
              <a:gd name="adj" fmla="val 111562"/>
            </a:avLst>
          </a:prstGeom>
          <a:solidFill>
            <a:srgbClr val="D8D4D4"/>
          </a:solidFill>
          <a:ln/>
        </p:spPr>
      </p:sp>
      <p:sp>
        <p:nvSpPr>
          <p:cNvPr id="22" name="Shape 19"/>
          <p:cNvSpPr/>
          <p:nvPr/>
        </p:nvSpPr>
        <p:spPr>
          <a:xfrm>
            <a:off x="658654" y="6838355"/>
            <a:ext cx="382429" cy="382429"/>
          </a:xfrm>
          <a:prstGeom prst="roundRect">
            <a:avLst>
              <a:gd name="adj" fmla="val 6669"/>
            </a:avLst>
          </a:prstGeom>
          <a:solidFill>
            <a:srgbClr val="F2EEEE"/>
          </a:solidFill>
          <a:ln/>
        </p:spPr>
      </p:sp>
      <p:sp>
        <p:nvSpPr>
          <p:cNvPr id="23" name="Text 20"/>
          <p:cNvSpPr/>
          <p:nvPr/>
        </p:nvSpPr>
        <p:spPr>
          <a:xfrm>
            <a:off x="782598" y="6902053"/>
            <a:ext cx="134541" cy="255032"/>
          </a:xfrm>
          <a:prstGeom prst="rect">
            <a:avLst/>
          </a:prstGeom>
          <a:noFill/>
          <a:ln/>
        </p:spPr>
        <p:txBody>
          <a:bodyPr wrap="none" lIns="0" tIns="0" rIns="0" bIns="0" rtlCol="0" anchor="t"/>
          <a:lstStyle/>
          <a:p>
            <a:pPr marL="0" indent="0" algn="ctr">
              <a:lnSpc>
                <a:spcPts val="20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4</a:t>
            </a:r>
            <a:endParaRPr lang="en-US" sz="2000" dirty="0"/>
          </a:p>
        </p:txBody>
      </p:sp>
      <p:sp>
        <p:nvSpPr>
          <p:cNvPr id="24" name="Text 21"/>
          <p:cNvSpPr/>
          <p:nvPr/>
        </p:nvSpPr>
        <p:spPr>
          <a:xfrm>
            <a:off x="1784866" y="6817043"/>
            <a:ext cx="2125147" cy="265628"/>
          </a:xfrm>
          <a:prstGeom prst="rect">
            <a:avLst/>
          </a:prstGeom>
          <a:noFill/>
          <a:ln/>
        </p:spPr>
        <p:txBody>
          <a:bodyPr wrap="none" lIns="0" tIns="0" rIns="0" bIns="0" rtlCol="0" anchor="t"/>
          <a:lstStyle/>
          <a:p>
            <a:pPr marL="0" indent="0" algn="l">
              <a:lnSpc>
                <a:spcPts val="2050"/>
              </a:lnSpc>
              <a:buNone/>
            </a:pPr>
            <a:r>
              <a:rPr lang="en-US" sz="1650" dirty="0">
                <a:solidFill>
                  <a:srgbClr val="4C4C4D"/>
                </a:solidFill>
                <a:latin typeface="Crimson Pro Semi Bold" pitchFamily="34" charset="0"/>
                <a:ea typeface="Crimson Pro Semi Bold" pitchFamily="34" charset="-122"/>
                <a:cs typeface="Crimson Pro Semi Bold" pitchFamily="34" charset="-120"/>
              </a:rPr>
              <a:t>Keep Software Updated</a:t>
            </a:r>
            <a:endParaRPr lang="en-US" sz="1650" dirty="0"/>
          </a:p>
        </p:txBody>
      </p:sp>
      <p:sp>
        <p:nvSpPr>
          <p:cNvPr id="25" name="Text 22"/>
          <p:cNvSpPr/>
          <p:nvPr/>
        </p:nvSpPr>
        <p:spPr>
          <a:xfrm>
            <a:off x="1784866" y="7184588"/>
            <a:ext cx="6764179" cy="271939"/>
          </a:xfrm>
          <a:prstGeom prst="rect">
            <a:avLst/>
          </a:prstGeom>
          <a:noFill/>
          <a:ln/>
        </p:spPr>
        <p:txBody>
          <a:bodyPr wrap="none" lIns="0" tIns="0" rIns="0" bIns="0" rtlCol="0" anchor="t"/>
          <a:lstStyle/>
          <a:p>
            <a:pPr marL="0" indent="0" algn="l">
              <a:lnSpc>
                <a:spcPts val="2100"/>
              </a:lnSpc>
              <a:buNone/>
            </a:pPr>
            <a:r>
              <a:rPr lang="en-US" sz="1300" dirty="0">
                <a:solidFill>
                  <a:srgbClr val="4C4C4D"/>
                </a:solidFill>
                <a:latin typeface="Heebo" pitchFamily="34" charset="0"/>
                <a:ea typeface="Heebo" pitchFamily="34" charset="-122"/>
                <a:cs typeface="Heebo" pitchFamily="34" charset="-120"/>
              </a:rPr>
              <a:t>Regular updates patch security vulnerabilities.</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98275" y="723662"/>
            <a:ext cx="5085398" cy="635556"/>
          </a:xfrm>
          <a:prstGeom prst="rect">
            <a:avLst/>
          </a:prstGeom>
          <a:noFill/>
          <a:ln/>
        </p:spPr>
        <p:txBody>
          <a:bodyPr wrap="none" lIns="0" tIns="0" rIns="0" bIns="0" rtlCol="0" anchor="t"/>
          <a:lstStyle/>
          <a:p>
            <a:pPr marL="0" indent="0">
              <a:lnSpc>
                <a:spcPts val="5000"/>
              </a:lnSpc>
              <a:buNone/>
            </a:pPr>
            <a:r>
              <a:rPr lang="en-US" sz="4000" dirty="0">
                <a:solidFill>
                  <a:srgbClr val="152D47"/>
                </a:solidFill>
                <a:latin typeface="Crimson Pro Semi Bold" pitchFamily="34" charset="0"/>
                <a:ea typeface="Crimson Pro Semi Bold" pitchFamily="34" charset="-122"/>
                <a:cs typeface="Crimson Pro Semi Bold" pitchFamily="34" charset="-120"/>
              </a:rPr>
              <a:t>Real-Life Case Studies</a:t>
            </a:r>
            <a:endParaRPr lang="en-US" sz="4000" dirty="0"/>
          </a:p>
        </p:txBody>
      </p:sp>
      <p:sp>
        <p:nvSpPr>
          <p:cNvPr id="4" name="Text 1"/>
          <p:cNvSpPr/>
          <p:nvPr/>
        </p:nvSpPr>
        <p:spPr>
          <a:xfrm>
            <a:off x="6198275" y="1664256"/>
            <a:ext cx="7720251" cy="1951673"/>
          </a:xfrm>
          <a:prstGeom prst="rect">
            <a:avLst/>
          </a:prstGeom>
          <a:noFill/>
          <a:ln/>
        </p:spPr>
        <p:txBody>
          <a:bodyPr wrap="square" lIns="0" tIns="0" rIns="0" bIns="0" rtlCol="0" anchor="t"/>
          <a:lstStyle/>
          <a:p>
            <a:pPr marL="0" indent="0">
              <a:lnSpc>
                <a:spcPts val="2550"/>
              </a:lnSpc>
              <a:buNone/>
            </a:pPr>
            <a:r>
              <a:rPr lang="en-US" sz="1600" dirty="0">
                <a:solidFill>
                  <a:srgbClr val="4C4C4D"/>
                </a:solidFill>
                <a:latin typeface="Heebo" pitchFamily="34" charset="0"/>
                <a:ea typeface="Heebo" pitchFamily="34" charset="-122"/>
                <a:cs typeface="Heebo" pitchFamily="34" charset="-120"/>
              </a:rPr>
              <a:t>Examining real-life examples can highlight the impact and sophistication of phishing attacks. One notable case is the </a:t>
            </a:r>
            <a:r>
              <a:rPr lang="en-US" sz="1600" b="1" dirty="0">
                <a:solidFill>
                  <a:srgbClr val="4C4C4D"/>
                </a:solidFill>
                <a:latin typeface="Heebo" pitchFamily="34" charset="0"/>
                <a:ea typeface="Heebo" pitchFamily="34" charset="-122"/>
                <a:cs typeface="Heebo" pitchFamily="34" charset="-120"/>
              </a:rPr>
              <a:t>Republican National Committee Breach (2021)</a:t>
            </a:r>
            <a:r>
              <a:rPr lang="en-US" sz="1600" dirty="0">
                <a:solidFill>
                  <a:srgbClr val="4C4C4D"/>
                </a:solidFill>
                <a:latin typeface="Heebo" pitchFamily="34" charset="0"/>
                <a:ea typeface="Heebo" pitchFamily="34" charset="-122"/>
                <a:cs typeface="Heebo" pitchFamily="34" charset="-120"/>
              </a:rPr>
              <a:t>. In July 2021, the Republican National Committee (RNC) found itself in the crosshairs of Cozy Bear, a Russian-affiliated hacking group linked to the SVR. Hackers infiltrated accounts tied to the RNC using a third-party IT provider called Synnex. Such incidents underscore the need for robust security measures and continuous vigilance.</a:t>
            </a:r>
            <a:endParaRPr lang="en-US" sz="1600" dirty="0"/>
          </a:p>
        </p:txBody>
      </p:sp>
      <p:pic>
        <p:nvPicPr>
          <p:cNvPr id="5" name="Image 1" descr="preencoded.png"/>
          <p:cNvPicPr>
            <a:picLocks noChangeAspect="1"/>
          </p:cNvPicPr>
          <p:nvPr/>
        </p:nvPicPr>
        <p:blipFill>
          <a:blip r:embed="rId4"/>
          <a:stretch>
            <a:fillRect/>
          </a:stretch>
        </p:blipFill>
        <p:spPr>
          <a:xfrm>
            <a:off x="6198275" y="3844766"/>
            <a:ext cx="1017032" cy="1220391"/>
          </a:xfrm>
          <a:prstGeom prst="rect">
            <a:avLst/>
          </a:prstGeom>
        </p:spPr>
      </p:pic>
      <p:sp>
        <p:nvSpPr>
          <p:cNvPr id="6" name="Text 2"/>
          <p:cNvSpPr/>
          <p:nvPr/>
        </p:nvSpPr>
        <p:spPr>
          <a:xfrm>
            <a:off x="7520345" y="4048125"/>
            <a:ext cx="2542699" cy="317897"/>
          </a:xfrm>
          <a:prstGeom prst="rect">
            <a:avLst/>
          </a:prstGeom>
          <a:noFill/>
          <a:ln/>
        </p:spPr>
        <p:txBody>
          <a:bodyPr wrap="none" lIns="0" tIns="0" rIns="0" bIns="0" rtlCol="0" anchor="t"/>
          <a:lstStyle/>
          <a:p>
            <a:pPr marL="0" indent="0" algn="l">
              <a:lnSpc>
                <a:spcPts val="25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Initial Intrusion</a:t>
            </a:r>
            <a:endParaRPr lang="en-US" sz="2000" dirty="0"/>
          </a:p>
        </p:txBody>
      </p:sp>
      <p:sp>
        <p:nvSpPr>
          <p:cNvPr id="7" name="Text 3"/>
          <p:cNvSpPr/>
          <p:nvPr/>
        </p:nvSpPr>
        <p:spPr>
          <a:xfrm>
            <a:off x="7520345" y="4488061"/>
            <a:ext cx="6398181" cy="325279"/>
          </a:xfrm>
          <a:prstGeom prst="rect">
            <a:avLst/>
          </a:prstGeom>
          <a:noFill/>
          <a:ln/>
        </p:spPr>
        <p:txBody>
          <a:bodyPr wrap="none" lIns="0" tIns="0" rIns="0" bIns="0" rtlCol="0" anchor="t"/>
          <a:lstStyle/>
          <a:p>
            <a:pPr marL="0" indent="0" algn="l">
              <a:lnSpc>
                <a:spcPts val="2550"/>
              </a:lnSpc>
              <a:buNone/>
            </a:pPr>
            <a:r>
              <a:rPr lang="en-US" sz="1600" dirty="0">
                <a:solidFill>
                  <a:srgbClr val="4C4C4D"/>
                </a:solidFill>
                <a:latin typeface="Heebo" pitchFamily="34" charset="0"/>
                <a:ea typeface="Heebo" pitchFamily="34" charset="-122"/>
                <a:cs typeface="Heebo" pitchFamily="34" charset="-120"/>
              </a:rPr>
              <a:t>Cozy Bear infiltrates accounts tied to the RNC.</a:t>
            </a:r>
            <a:endParaRPr lang="en-US" sz="1600" dirty="0"/>
          </a:p>
        </p:txBody>
      </p:sp>
      <p:pic>
        <p:nvPicPr>
          <p:cNvPr id="8" name="Image 2" descr="preencoded.png"/>
          <p:cNvPicPr>
            <a:picLocks noChangeAspect="1"/>
          </p:cNvPicPr>
          <p:nvPr/>
        </p:nvPicPr>
        <p:blipFill>
          <a:blip r:embed="rId5"/>
          <a:stretch>
            <a:fillRect/>
          </a:stretch>
        </p:blipFill>
        <p:spPr>
          <a:xfrm>
            <a:off x="6198275" y="5065157"/>
            <a:ext cx="1017032" cy="1220391"/>
          </a:xfrm>
          <a:prstGeom prst="rect">
            <a:avLst/>
          </a:prstGeom>
        </p:spPr>
      </p:pic>
      <p:sp>
        <p:nvSpPr>
          <p:cNvPr id="9" name="Text 4"/>
          <p:cNvSpPr/>
          <p:nvPr/>
        </p:nvSpPr>
        <p:spPr>
          <a:xfrm>
            <a:off x="7520345" y="5268516"/>
            <a:ext cx="2675334" cy="317897"/>
          </a:xfrm>
          <a:prstGeom prst="rect">
            <a:avLst/>
          </a:prstGeom>
          <a:noFill/>
          <a:ln/>
        </p:spPr>
        <p:txBody>
          <a:bodyPr wrap="none" lIns="0" tIns="0" rIns="0" bIns="0" rtlCol="0" anchor="t"/>
          <a:lstStyle/>
          <a:p>
            <a:pPr marL="0" indent="0" algn="l">
              <a:lnSpc>
                <a:spcPts val="25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Third-Party Vulnerability</a:t>
            </a:r>
            <a:endParaRPr lang="en-US" sz="2000" dirty="0"/>
          </a:p>
        </p:txBody>
      </p:sp>
      <p:sp>
        <p:nvSpPr>
          <p:cNvPr id="10" name="Text 5"/>
          <p:cNvSpPr/>
          <p:nvPr/>
        </p:nvSpPr>
        <p:spPr>
          <a:xfrm>
            <a:off x="7520345" y="5708452"/>
            <a:ext cx="6398181" cy="325279"/>
          </a:xfrm>
          <a:prstGeom prst="rect">
            <a:avLst/>
          </a:prstGeom>
          <a:noFill/>
          <a:ln/>
        </p:spPr>
        <p:txBody>
          <a:bodyPr wrap="none" lIns="0" tIns="0" rIns="0" bIns="0" rtlCol="0" anchor="t"/>
          <a:lstStyle/>
          <a:p>
            <a:pPr marL="0" indent="0" algn="l">
              <a:lnSpc>
                <a:spcPts val="2550"/>
              </a:lnSpc>
              <a:buNone/>
            </a:pPr>
            <a:r>
              <a:rPr lang="en-US" sz="1600" dirty="0">
                <a:solidFill>
                  <a:srgbClr val="4C4C4D"/>
                </a:solidFill>
                <a:latin typeface="Heebo" pitchFamily="34" charset="0"/>
                <a:ea typeface="Heebo" pitchFamily="34" charset="-122"/>
                <a:cs typeface="Heebo" pitchFamily="34" charset="-120"/>
              </a:rPr>
              <a:t>Attackers exploit Synnex, a third-party IT provider.</a:t>
            </a:r>
            <a:endParaRPr lang="en-US" sz="1600" dirty="0"/>
          </a:p>
        </p:txBody>
      </p:sp>
      <p:pic>
        <p:nvPicPr>
          <p:cNvPr id="11" name="Image 3" descr="preencoded.png"/>
          <p:cNvPicPr>
            <a:picLocks noChangeAspect="1"/>
          </p:cNvPicPr>
          <p:nvPr/>
        </p:nvPicPr>
        <p:blipFill>
          <a:blip r:embed="rId6"/>
          <a:stretch>
            <a:fillRect/>
          </a:stretch>
        </p:blipFill>
        <p:spPr>
          <a:xfrm>
            <a:off x="6198275" y="6285548"/>
            <a:ext cx="1017032" cy="1220391"/>
          </a:xfrm>
          <a:prstGeom prst="rect">
            <a:avLst/>
          </a:prstGeom>
        </p:spPr>
      </p:pic>
      <p:sp>
        <p:nvSpPr>
          <p:cNvPr id="12" name="Text 6"/>
          <p:cNvSpPr/>
          <p:nvPr/>
        </p:nvSpPr>
        <p:spPr>
          <a:xfrm>
            <a:off x="7520345" y="6488906"/>
            <a:ext cx="2542699" cy="317897"/>
          </a:xfrm>
          <a:prstGeom prst="rect">
            <a:avLst/>
          </a:prstGeom>
          <a:noFill/>
          <a:ln/>
        </p:spPr>
        <p:txBody>
          <a:bodyPr wrap="none" lIns="0" tIns="0" rIns="0" bIns="0" rtlCol="0" anchor="t"/>
          <a:lstStyle/>
          <a:p>
            <a:pPr marL="0" indent="0" algn="l">
              <a:lnSpc>
                <a:spcPts val="25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Data Breach</a:t>
            </a:r>
            <a:endParaRPr lang="en-US" sz="2000" dirty="0"/>
          </a:p>
        </p:txBody>
      </p:sp>
      <p:sp>
        <p:nvSpPr>
          <p:cNvPr id="13" name="Text 7"/>
          <p:cNvSpPr/>
          <p:nvPr/>
        </p:nvSpPr>
        <p:spPr>
          <a:xfrm>
            <a:off x="7520345" y="6928842"/>
            <a:ext cx="6398181" cy="325279"/>
          </a:xfrm>
          <a:prstGeom prst="rect">
            <a:avLst/>
          </a:prstGeom>
          <a:noFill/>
          <a:ln/>
        </p:spPr>
        <p:txBody>
          <a:bodyPr wrap="none" lIns="0" tIns="0" rIns="0" bIns="0" rtlCol="0" anchor="t"/>
          <a:lstStyle/>
          <a:p>
            <a:pPr marL="0" indent="0" algn="l">
              <a:lnSpc>
                <a:spcPts val="2550"/>
              </a:lnSpc>
              <a:buNone/>
            </a:pPr>
            <a:r>
              <a:rPr lang="en-US" sz="1600" dirty="0">
                <a:solidFill>
                  <a:srgbClr val="4C4C4D"/>
                </a:solidFill>
                <a:latin typeface="Heebo" pitchFamily="34" charset="0"/>
                <a:ea typeface="Heebo" pitchFamily="34" charset="-122"/>
                <a:cs typeface="Heebo" pitchFamily="34" charset="-120"/>
              </a:rPr>
              <a:t>Sensitive information is compromised.</a:t>
            </a:r>
            <a:endParaRPr lang="en-US" sz="1600" dirty="0"/>
          </a:p>
        </p:txBody>
      </p:sp>
      <mc:AlternateContent xmlns:mc="http://schemas.openxmlformats.org/markup-compatibility/2006" xmlns:p14="http://schemas.microsoft.com/office/powerpoint/2010/main">
        <mc:Choice Requires="p14">
          <p:contentPart p14:bwMode="auto" r:id="rId7">
            <p14:nvContentPartPr>
              <p14:cNvPr id="14" name="Ink 13">
                <a:extLst>
                  <a:ext uri="{FF2B5EF4-FFF2-40B4-BE49-F238E27FC236}">
                    <a16:creationId xmlns:a16="http://schemas.microsoft.com/office/drawing/2014/main" id="{0E0EE786-D310-B48B-1E99-092405F684A0}"/>
                  </a:ext>
                </a:extLst>
              </p14:cNvPr>
              <p14:cNvContentPartPr/>
              <p14:nvPr/>
            </p14:nvContentPartPr>
            <p14:xfrm>
              <a:off x="11659955" y="7765031"/>
              <a:ext cx="2907000" cy="355320"/>
            </p14:xfrm>
          </p:contentPart>
        </mc:Choice>
        <mc:Fallback xmlns="">
          <p:pic>
            <p:nvPicPr>
              <p:cNvPr id="14" name="Ink 13">
                <a:extLst>
                  <a:ext uri="{FF2B5EF4-FFF2-40B4-BE49-F238E27FC236}">
                    <a16:creationId xmlns:a16="http://schemas.microsoft.com/office/drawing/2014/main" id="{0E0EE786-D310-B48B-1E99-092405F684A0}"/>
                  </a:ext>
                </a:extLst>
              </p:cNvPr>
              <p:cNvPicPr/>
              <p:nvPr/>
            </p:nvPicPr>
            <p:blipFill>
              <a:blip r:embed="rId8"/>
              <a:stretch>
                <a:fillRect/>
              </a:stretch>
            </p:blipFill>
            <p:spPr>
              <a:xfrm>
                <a:off x="11596955" y="7702031"/>
                <a:ext cx="3032640" cy="480960"/>
              </a:xfrm>
              <a:prstGeom prst="rect">
                <a:avLst/>
              </a:prstGeom>
            </p:spPr>
          </p:pic>
        </mc:Fallback>
      </mc:AlternateContent>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2713" y="591383"/>
            <a:ext cx="6308646" cy="672108"/>
          </a:xfrm>
          <a:prstGeom prst="rect">
            <a:avLst/>
          </a:prstGeom>
          <a:noFill/>
          <a:ln/>
        </p:spPr>
        <p:txBody>
          <a:bodyPr wrap="none" lIns="0" tIns="0" rIns="0" bIns="0" rtlCol="0" anchor="t"/>
          <a:lstStyle/>
          <a:p>
            <a:pPr marL="0" indent="0">
              <a:lnSpc>
                <a:spcPts val="5250"/>
              </a:lnSpc>
              <a:buNone/>
            </a:pPr>
            <a:r>
              <a:rPr lang="en-US" sz="4200" dirty="0">
                <a:solidFill>
                  <a:srgbClr val="152D47"/>
                </a:solidFill>
                <a:latin typeface="Crimson Pro Semi Bold" pitchFamily="34" charset="0"/>
                <a:ea typeface="Crimson Pro Semi Bold" pitchFamily="34" charset="-122"/>
                <a:cs typeface="Crimson Pro Semi Bold" pitchFamily="34" charset="-120"/>
              </a:rPr>
              <a:t>Conclusion: Staying Vigilant</a:t>
            </a:r>
            <a:endParaRPr lang="en-US" sz="4200" dirty="0"/>
          </a:p>
        </p:txBody>
      </p:sp>
      <p:sp>
        <p:nvSpPr>
          <p:cNvPr id="3" name="Text 1"/>
          <p:cNvSpPr/>
          <p:nvPr/>
        </p:nvSpPr>
        <p:spPr>
          <a:xfrm>
            <a:off x="752713" y="1693545"/>
            <a:ext cx="13124974" cy="1375886"/>
          </a:xfrm>
          <a:prstGeom prst="rect">
            <a:avLst/>
          </a:prstGeom>
          <a:noFill/>
          <a:ln/>
        </p:spPr>
        <p:txBody>
          <a:bodyPr wrap="square" lIns="0" tIns="0" rIns="0" bIns="0" rtlCol="0" anchor="t"/>
          <a:lstStyle/>
          <a:p>
            <a:pPr marL="0" indent="0">
              <a:lnSpc>
                <a:spcPts val="2700"/>
              </a:lnSpc>
              <a:buNone/>
            </a:pPr>
            <a:r>
              <a:rPr lang="en-US" sz="1650" dirty="0">
                <a:solidFill>
                  <a:srgbClr val="4C4C4D"/>
                </a:solidFill>
                <a:latin typeface="Heebo" pitchFamily="34" charset="0"/>
                <a:ea typeface="Heebo" pitchFamily="34" charset="-122"/>
                <a:cs typeface="Heebo" pitchFamily="34" charset="-120"/>
              </a:rPr>
              <a:t>In conclusion, phishing attacks pose a significant threat that requires ongoing vigilance. By understanding the tactics used by attackers and implementing best practices for protection, individuals and organizations can minimize their risk. Staying informed and updated about the latest phishing trends is essential for maintaining a strong defense against these evolving threats. Continuous vigilance is key to safeguarding sensitive information and preventing costly breaches.</a:t>
            </a:r>
            <a:endParaRPr lang="en-US" sz="1650" dirty="0"/>
          </a:p>
        </p:txBody>
      </p:sp>
      <p:sp>
        <p:nvSpPr>
          <p:cNvPr id="4" name="Text 2"/>
          <p:cNvSpPr/>
          <p:nvPr/>
        </p:nvSpPr>
        <p:spPr>
          <a:xfrm>
            <a:off x="2018824" y="5321260"/>
            <a:ext cx="2688431" cy="335994"/>
          </a:xfrm>
          <a:prstGeom prst="rect">
            <a:avLst/>
          </a:prstGeom>
          <a:noFill/>
          <a:ln/>
        </p:spPr>
        <p:txBody>
          <a:bodyPr wrap="none" lIns="0" tIns="0" rIns="0" bIns="0" rtlCol="0" anchor="t"/>
          <a:lstStyle/>
          <a:p>
            <a:pPr marL="0" indent="0" algn="r">
              <a:lnSpc>
                <a:spcPts val="2600"/>
              </a:lnSpc>
              <a:buNone/>
            </a:pPr>
            <a:r>
              <a:rPr lang="en-US" sz="2100" dirty="0">
                <a:solidFill>
                  <a:srgbClr val="4C4C4D"/>
                </a:solidFill>
                <a:latin typeface="Crimson Pro Semi Bold" pitchFamily="34" charset="0"/>
                <a:ea typeface="Crimson Pro Semi Bold" pitchFamily="34" charset="-122"/>
                <a:cs typeface="Crimson Pro Semi Bold" pitchFamily="34" charset="-120"/>
              </a:rPr>
              <a:t>Understand Tactics</a:t>
            </a:r>
            <a:endParaRPr lang="en-US" sz="2100" dirty="0"/>
          </a:p>
        </p:txBody>
      </p:sp>
      <p:pic>
        <p:nvPicPr>
          <p:cNvPr id="5" name="Image 0" descr="preencoded.png"/>
          <p:cNvPicPr>
            <a:picLocks noChangeAspect="1"/>
          </p:cNvPicPr>
          <p:nvPr/>
        </p:nvPicPr>
        <p:blipFill>
          <a:blip r:embed="rId3"/>
          <a:stretch>
            <a:fillRect/>
          </a:stretch>
        </p:blipFill>
        <p:spPr>
          <a:xfrm>
            <a:off x="5137309" y="3311366"/>
            <a:ext cx="4355783" cy="4355783"/>
          </a:xfrm>
          <a:prstGeom prst="rect">
            <a:avLst/>
          </a:prstGeom>
        </p:spPr>
      </p:pic>
      <p:sp>
        <p:nvSpPr>
          <p:cNvPr id="6" name="Text 3"/>
          <p:cNvSpPr/>
          <p:nvPr/>
        </p:nvSpPr>
        <p:spPr>
          <a:xfrm>
            <a:off x="5765244" y="5012055"/>
            <a:ext cx="96083" cy="430054"/>
          </a:xfrm>
          <a:prstGeom prst="rect">
            <a:avLst/>
          </a:prstGeom>
          <a:noFill/>
          <a:ln/>
        </p:spPr>
        <p:txBody>
          <a:bodyPr wrap="none" lIns="0" tIns="0" rIns="0" bIns="0" rtlCol="0" anchor="t"/>
          <a:lstStyle/>
          <a:p>
            <a:pPr marL="0" indent="0">
              <a:lnSpc>
                <a:spcPts val="3350"/>
              </a:lnSpc>
              <a:buNone/>
            </a:pPr>
            <a:r>
              <a:rPr lang="en-US" sz="2100" dirty="0">
                <a:solidFill>
                  <a:srgbClr val="4C4C4D"/>
                </a:solidFill>
                <a:latin typeface="Crimson Pro Semi Bold" pitchFamily="34" charset="0"/>
                <a:ea typeface="Crimson Pro Semi Bold" pitchFamily="34" charset="-122"/>
                <a:cs typeface="Crimson Pro Semi Bold" pitchFamily="34" charset="-120"/>
              </a:rPr>
              <a:t>1</a:t>
            </a:r>
            <a:endParaRPr lang="en-US" sz="2100" dirty="0"/>
          </a:p>
        </p:txBody>
      </p:sp>
      <p:sp>
        <p:nvSpPr>
          <p:cNvPr id="7" name="Text 4"/>
          <p:cNvSpPr/>
          <p:nvPr/>
        </p:nvSpPr>
        <p:spPr>
          <a:xfrm>
            <a:off x="9815632" y="4151590"/>
            <a:ext cx="2688431" cy="335994"/>
          </a:xfrm>
          <a:prstGeom prst="rect">
            <a:avLst/>
          </a:prstGeom>
          <a:noFill/>
          <a:ln/>
        </p:spPr>
        <p:txBody>
          <a:bodyPr wrap="none" lIns="0" tIns="0" rIns="0" bIns="0" rtlCol="0" anchor="t"/>
          <a:lstStyle/>
          <a:p>
            <a:pPr marL="0" indent="0" algn="l">
              <a:lnSpc>
                <a:spcPts val="2600"/>
              </a:lnSpc>
              <a:buNone/>
            </a:pPr>
            <a:r>
              <a:rPr lang="en-US" sz="2100" dirty="0">
                <a:solidFill>
                  <a:srgbClr val="4C4C4D"/>
                </a:solidFill>
                <a:latin typeface="Crimson Pro Semi Bold" pitchFamily="34" charset="0"/>
                <a:ea typeface="Crimson Pro Semi Bold" pitchFamily="34" charset="-122"/>
                <a:cs typeface="Crimson Pro Semi Bold" pitchFamily="34" charset="-120"/>
              </a:rPr>
              <a:t>Implement Practices</a:t>
            </a:r>
            <a:endParaRPr lang="en-US" sz="2100" dirty="0"/>
          </a:p>
        </p:txBody>
      </p:sp>
      <p:pic>
        <p:nvPicPr>
          <p:cNvPr id="8" name="Image 1" descr="preencoded.png"/>
          <p:cNvPicPr>
            <a:picLocks noChangeAspect="1"/>
          </p:cNvPicPr>
          <p:nvPr/>
        </p:nvPicPr>
        <p:blipFill>
          <a:blip r:embed="rId4"/>
          <a:stretch>
            <a:fillRect/>
          </a:stretch>
        </p:blipFill>
        <p:spPr>
          <a:xfrm>
            <a:off x="5137309" y="3311366"/>
            <a:ext cx="4355783" cy="4355783"/>
          </a:xfrm>
          <a:prstGeom prst="rect">
            <a:avLst/>
          </a:prstGeom>
        </p:spPr>
      </p:pic>
      <p:sp>
        <p:nvSpPr>
          <p:cNvPr id="9" name="Text 5"/>
          <p:cNvSpPr/>
          <p:nvPr/>
        </p:nvSpPr>
        <p:spPr>
          <a:xfrm>
            <a:off x="8226385" y="4104561"/>
            <a:ext cx="133350" cy="430054"/>
          </a:xfrm>
          <a:prstGeom prst="rect">
            <a:avLst/>
          </a:prstGeom>
          <a:noFill/>
          <a:ln/>
        </p:spPr>
        <p:txBody>
          <a:bodyPr wrap="none" lIns="0" tIns="0" rIns="0" bIns="0" rtlCol="0" anchor="t"/>
          <a:lstStyle/>
          <a:p>
            <a:pPr marL="0" indent="0">
              <a:lnSpc>
                <a:spcPts val="3350"/>
              </a:lnSpc>
              <a:buNone/>
            </a:pPr>
            <a:r>
              <a:rPr lang="en-US" sz="2100" dirty="0">
                <a:solidFill>
                  <a:srgbClr val="4C4C4D"/>
                </a:solidFill>
                <a:latin typeface="Crimson Pro Semi Bold" pitchFamily="34" charset="0"/>
                <a:ea typeface="Crimson Pro Semi Bold" pitchFamily="34" charset="-122"/>
                <a:cs typeface="Crimson Pro Semi Bold" pitchFamily="34" charset="-120"/>
              </a:rPr>
              <a:t>2</a:t>
            </a:r>
            <a:endParaRPr lang="en-US" sz="2100" dirty="0"/>
          </a:p>
        </p:txBody>
      </p:sp>
      <p:sp>
        <p:nvSpPr>
          <p:cNvPr id="10" name="Text 6"/>
          <p:cNvSpPr/>
          <p:nvPr/>
        </p:nvSpPr>
        <p:spPr>
          <a:xfrm>
            <a:off x="9815632" y="6490811"/>
            <a:ext cx="2688431" cy="335994"/>
          </a:xfrm>
          <a:prstGeom prst="rect">
            <a:avLst/>
          </a:prstGeom>
          <a:noFill/>
          <a:ln/>
        </p:spPr>
        <p:txBody>
          <a:bodyPr wrap="none" lIns="0" tIns="0" rIns="0" bIns="0" rtlCol="0" anchor="t"/>
          <a:lstStyle/>
          <a:p>
            <a:pPr marL="0" indent="0" algn="l">
              <a:lnSpc>
                <a:spcPts val="2600"/>
              </a:lnSpc>
              <a:buNone/>
            </a:pPr>
            <a:r>
              <a:rPr lang="en-US" sz="2100" dirty="0">
                <a:solidFill>
                  <a:srgbClr val="4C4C4D"/>
                </a:solidFill>
                <a:latin typeface="Crimson Pro Semi Bold" pitchFamily="34" charset="0"/>
                <a:ea typeface="Crimson Pro Semi Bold" pitchFamily="34" charset="-122"/>
                <a:cs typeface="Crimson Pro Semi Bold" pitchFamily="34" charset="-120"/>
              </a:rPr>
              <a:t>Stay Informed</a:t>
            </a:r>
            <a:endParaRPr lang="en-US" sz="2100" dirty="0"/>
          </a:p>
        </p:txBody>
      </p:sp>
      <p:pic>
        <p:nvPicPr>
          <p:cNvPr id="11" name="Image 2" descr="preencoded.png"/>
          <p:cNvPicPr>
            <a:picLocks noChangeAspect="1"/>
          </p:cNvPicPr>
          <p:nvPr/>
        </p:nvPicPr>
        <p:blipFill>
          <a:blip r:embed="rId5"/>
          <a:stretch>
            <a:fillRect/>
          </a:stretch>
        </p:blipFill>
        <p:spPr>
          <a:xfrm>
            <a:off x="5137309" y="3311366"/>
            <a:ext cx="4355783" cy="4355783"/>
          </a:xfrm>
          <a:prstGeom prst="rect">
            <a:avLst/>
          </a:prstGeom>
        </p:spPr>
      </p:pic>
      <p:sp>
        <p:nvSpPr>
          <p:cNvPr id="12" name="Text 7"/>
          <p:cNvSpPr/>
          <p:nvPr/>
        </p:nvSpPr>
        <p:spPr>
          <a:xfrm>
            <a:off x="7774305" y="6705838"/>
            <a:ext cx="129421" cy="430054"/>
          </a:xfrm>
          <a:prstGeom prst="rect">
            <a:avLst/>
          </a:prstGeom>
          <a:noFill/>
          <a:ln/>
        </p:spPr>
        <p:txBody>
          <a:bodyPr wrap="none" lIns="0" tIns="0" rIns="0" bIns="0" rtlCol="0" anchor="t"/>
          <a:lstStyle/>
          <a:p>
            <a:pPr marL="0" indent="0">
              <a:lnSpc>
                <a:spcPts val="3350"/>
              </a:lnSpc>
              <a:buNone/>
            </a:pPr>
            <a:r>
              <a:rPr lang="en-US" sz="2100" dirty="0">
                <a:solidFill>
                  <a:srgbClr val="4C4C4D"/>
                </a:solidFill>
                <a:latin typeface="Crimson Pro Semi Bold" pitchFamily="34" charset="0"/>
                <a:ea typeface="Crimson Pro Semi Bold" pitchFamily="34" charset="-122"/>
                <a:cs typeface="Crimson Pro Semi Bold" pitchFamily="34" charset="-120"/>
              </a:rPr>
              <a:t>3</a:t>
            </a:r>
            <a:endParaRPr lang="en-US" sz="2100" dirty="0"/>
          </a:p>
        </p:txBody>
      </p:sp>
      <mc:AlternateContent xmlns:mc="http://schemas.openxmlformats.org/markup-compatibility/2006" xmlns:p14="http://schemas.microsoft.com/office/powerpoint/2010/main">
        <mc:Choice Requires="p14">
          <p:contentPart p14:bwMode="auto" r:id="rId6">
            <p14:nvContentPartPr>
              <p14:cNvPr id="14" name="Ink 13">
                <a:extLst>
                  <a:ext uri="{FF2B5EF4-FFF2-40B4-BE49-F238E27FC236}">
                    <a16:creationId xmlns:a16="http://schemas.microsoft.com/office/drawing/2014/main" id="{F1984F9E-6032-AB89-0AD6-777AD8C5CD3D}"/>
                  </a:ext>
                </a:extLst>
              </p14:cNvPr>
              <p14:cNvContentPartPr/>
              <p14:nvPr/>
            </p14:nvContentPartPr>
            <p14:xfrm>
              <a:off x="12630515" y="7637231"/>
              <a:ext cx="1890720" cy="454680"/>
            </p14:xfrm>
          </p:contentPart>
        </mc:Choice>
        <mc:Fallback xmlns="">
          <p:pic>
            <p:nvPicPr>
              <p:cNvPr id="14" name="Ink 13">
                <a:extLst>
                  <a:ext uri="{FF2B5EF4-FFF2-40B4-BE49-F238E27FC236}">
                    <a16:creationId xmlns:a16="http://schemas.microsoft.com/office/drawing/2014/main" id="{F1984F9E-6032-AB89-0AD6-777AD8C5CD3D}"/>
                  </a:ext>
                </a:extLst>
              </p:cNvPr>
              <p:cNvPicPr/>
              <p:nvPr/>
            </p:nvPicPr>
            <p:blipFill>
              <a:blip r:embed="rId7"/>
              <a:stretch>
                <a:fillRect/>
              </a:stretch>
            </p:blipFill>
            <p:spPr>
              <a:xfrm>
                <a:off x="12567875" y="7574231"/>
                <a:ext cx="2016360" cy="580320"/>
              </a:xfrm>
              <a:prstGeom prst="rect">
                <a:avLst/>
              </a:prstGeom>
            </p:spPr>
          </p:pic>
        </mc:Fallback>
      </mc:AlternateContent>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750338"/>
            <a:ext cx="7282696" cy="708779"/>
          </a:xfrm>
          <a:prstGeom prst="rect">
            <a:avLst/>
          </a:prstGeom>
          <a:noFill/>
          <a:ln/>
        </p:spPr>
        <p:txBody>
          <a:bodyPr wrap="none" lIns="0" tIns="0" rIns="0" bIns="0" rtlCol="0" anchor="t"/>
          <a:lstStyle/>
          <a:p>
            <a:pPr marL="0" indent="0">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Resources and Further Reading</a:t>
            </a:r>
            <a:endParaRPr lang="en-US" sz="4450" dirty="0"/>
          </a:p>
        </p:txBody>
      </p:sp>
      <p:sp>
        <p:nvSpPr>
          <p:cNvPr id="4" name="Text 1"/>
          <p:cNvSpPr/>
          <p:nvPr/>
        </p:nvSpPr>
        <p:spPr>
          <a:xfrm>
            <a:off x="793790" y="2799278"/>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4C4C4D"/>
                </a:solidFill>
                <a:latin typeface="Heebo" pitchFamily="34" charset="0"/>
                <a:ea typeface="Heebo" pitchFamily="34" charset="-122"/>
                <a:cs typeface="Heebo" pitchFamily="34" charset="-120"/>
              </a:rPr>
              <a:t>To further enhance your understanding and protection against phishing attacks, explore the following resources. These links provide additional information, trusted websites, and insightful articles. Continuous learning and staying informed are vital components of a robust cybersecurity strategy. Take advantage of these resources to strengthen your defenses and remain vigilant against evolving phishing threats.</a:t>
            </a:r>
            <a:endParaRPr lang="en-US" sz="1750" dirty="0"/>
          </a:p>
        </p:txBody>
      </p:sp>
      <p:sp>
        <p:nvSpPr>
          <p:cNvPr id="5" name="Text 2"/>
          <p:cNvSpPr/>
          <p:nvPr/>
        </p:nvSpPr>
        <p:spPr>
          <a:xfrm>
            <a:off x="793790" y="5231844"/>
            <a:ext cx="7556421" cy="362903"/>
          </a:xfrm>
          <a:prstGeom prst="rect">
            <a:avLst/>
          </a:prstGeom>
          <a:noFill/>
          <a:ln/>
        </p:spPr>
        <p:txBody>
          <a:bodyPr wrap="none" lIns="0" tIns="0" rIns="0" bIns="0" rtlCol="0" anchor="t"/>
          <a:lstStyle/>
          <a:p>
            <a:pPr marL="342900" indent="-342900">
              <a:lnSpc>
                <a:spcPts val="2850"/>
              </a:lnSpc>
              <a:buSzPct val="100000"/>
              <a:buChar char="•"/>
            </a:pPr>
            <a:r>
              <a:rPr lang="en-US" sz="1750" u="sng" dirty="0">
                <a:solidFill>
                  <a:srgbClr val="2150FE"/>
                </a:solidFill>
                <a:latin typeface="Heebo" pitchFamily="34" charset="0"/>
                <a:ea typeface="Heebo" pitchFamily="34" charset="-122"/>
                <a:cs typeface="Heebo" pitchFamily="34" charset="-120"/>
                <a:hlinkClick r:id="rId4">
                  <a:extLst>
                    <a:ext uri="{A12FA001-AC4F-418D-AE19-62706E023703}">
                      <ahyp:hlinkClr xmlns:ahyp="http://schemas.microsoft.com/office/drawing/2018/hyperlinkcolor" val="tx"/>
                    </a:ext>
                  </a:extLst>
                </a:hlinkClick>
              </a:rPr>
              <a:t>Phishing ppt | PPT</a:t>
            </a:r>
            <a:endParaRPr lang="en-US" sz="1750" dirty="0"/>
          </a:p>
        </p:txBody>
      </p:sp>
      <p:sp>
        <p:nvSpPr>
          <p:cNvPr id="6" name="Text 3"/>
          <p:cNvSpPr/>
          <p:nvPr/>
        </p:nvSpPr>
        <p:spPr>
          <a:xfrm>
            <a:off x="793790" y="5674042"/>
            <a:ext cx="7556421" cy="362903"/>
          </a:xfrm>
          <a:prstGeom prst="rect">
            <a:avLst/>
          </a:prstGeom>
          <a:noFill/>
          <a:ln/>
        </p:spPr>
        <p:txBody>
          <a:bodyPr wrap="none" lIns="0" tIns="0" rIns="0" bIns="0" rtlCol="0" anchor="t"/>
          <a:lstStyle/>
          <a:p>
            <a:pPr marL="342900" indent="-342900">
              <a:lnSpc>
                <a:spcPts val="2850"/>
              </a:lnSpc>
              <a:buSzPct val="100000"/>
              <a:buChar char="•"/>
            </a:pPr>
            <a:r>
              <a:rPr lang="en-US" sz="1750" u="sng" dirty="0">
                <a:solidFill>
                  <a:srgbClr val="2150FE"/>
                </a:solidFill>
                <a:latin typeface="Heebo" pitchFamily="34" charset="0"/>
                <a:ea typeface="Heebo" pitchFamily="34" charset="-122"/>
                <a:cs typeface="Heebo" pitchFamily="34" charset="-120"/>
                <a:hlinkClick r:id="rId5">
                  <a:extLst>
                    <a:ext uri="{A12FA001-AC4F-418D-AE19-62706E023703}">
                      <ahyp:hlinkClr xmlns:ahyp="http://schemas.microsoft.com/office/drawing/2018/hyperlinkcolor" val="tx"/>
                    </a:ext>
                  </a:extLst>
                </a:hlinkClick>
              </a:rPr>
              <a:t>Phishing attack seminar presentation | PPT</a:t>
            </a:r>
            <a:endParaRPr lang="en-US" sz="1750" dirty="0"/>
          </a:p>
        </p:txBody>
      </p:sp>
      <p:sp>
        <p:nvSpPr>
          <p:cNvPr id="7" name="Text 4"/>
          <p:cNvSpPr/>
          <p:nvPr/>
        </p:nvSpPr>
        <p:spPr>
          <a:xfrm>
            <a:off x="793790" y="6116241"/>
            <a:ext cx="7556421" cy="362903"/>
          </a:xfrm>
          <a:prstGeom prst="rect">
            <a:avLst/>
          </a:prstGeom>
          <a:noFill/>
          <a:ln/>
        </p:spPr>
        <p:txBody>
          <a:bodyPr wrap="none" lIns="0" tIns="0" rIns="0" bIns="0" rtlCol="0" anchor="t"/>
          <a:lstStyle/>
          <a:p>
            <a:pPr marL="342900" indent="-342900">
              <a:lnSpc>
                <a:spcPts val="2850"/>
              </a:lnSpc>
              <a:buSzPct val="100000"/>
              <a:buChar char="•"/>
            </a:pPr>
            <a:r>
              <a:rPr lang="en-US" sz="1750" dirty="0">
                <a:solidFill>
                  <a:srgbClr val="2150FE"/>
                </a:solidFill>
                <a:latin typeface="Heebo" pitchFamily="34" charset="0"/>
                <a:ea typeface="Heebo" pitchFamily="34" charset="-122"/>
                <a:cs typeface="Heebo" pitchFamily="34" charset="-120"/>
              </a:rPr>
              <a:t>Phishing attacks ppt | PPT</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945</Words>
  <Application>Microsoft Office PowerPoint</Application>
  <PresentationFormat>Custom</PresentationFormat>
  <Paragraphs>91</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Crimson Pro Semi Bold</vt:lpstr>
      <vt:lpstr>Footlight MT Light</vt:lpstr>
      <vt:lpstr>Heebo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ABHISHEK MOURYA</cp:lastModifiedBy>
  <cp:revision>3</cp:revision>
  <dcterms:created xsi:type="dcterms:W3CDTF">2025-03-02T16:34:21Z</dcterms:created>
  <dcterms:modified xsi:type="dcterms:W3CDTF">2025-03-02T16:46:41Z</dcterms:modified>
</cp:coreProperties>
</file>